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1" r:id="rId5"/>
    <p:sldId id="3068" r:id="rId6"/>
    <p:sldId id="3069" r:id="rId7"/>
    <p:sldId id="269" r:id="rId8"/>
  </p:sldIdLst>
  <p:sldSz cx="9901238" cy="7380288"/>
  <p:notesSz cx="6770688" cy="9902825"/>
  <p:defaultTextStyle>
    <a:defPPr>
      <a:defRPr lang="en-US"/>
    </a:defPPr>
    <a:lvl1pPr marL="0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1pPr>
    <a:lvl2pPr marL="493707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2pPr>
    <a:lvl3pPr marL="987415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3pPr>
    <a:lvl4pPr marL="1481122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4pPr>
    <a:lvl5pPr marL="1974830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5pPr>
    <a:lvl6pPr marL="2468537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6pPr>
    <a:lvl7pPr marL="2962245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7pPr>
    <a:lvl8pPr marL="3455952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8pPr>
    <a:lvl9pPr marL="3949659" algn="l" defTabSz="987415" rtl="0" eaLnBrk="1" latinLnBrk="0" hangingPunct="1">
      <a:defRPr sz="19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BD792A7-6404-9145-9DA1-19B658F1CBB5}">
          <p14:sldIdLst>
            <p14:sldId id="261"/>
            <p14:sldId id="3068"/>
            <p14:sldId id="3069"/>
          </p14:sldIdLst>
        </p14:section>
        <p14:section name="Default Section" id="{118B9239-7183-48B8-B5A1-BEE972CCAA6E}">
          <p14:sldIdLst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24">
          <p15:clr>
            <a:srgbClr val="A4A3A4"/>
          </p15:clr>
        </p15:guide>
        <p15:guide id="2" pos="311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3" userDrawn="1">
          <p15:clr>
            <a:srgbClr val="A4A3A4"/>
          </p15:clr>
        </p15:guide>
        <p15:guide id="2" pos="2204" userDrawn="1">
          <p15:clr>
            <a:srgbClr val="A4A3A4"/>
          </p15:clr>
        </p15:guide>
        <p15:guide id="3" orient="horz" pos="3119" userDrawn="1">
          <p15:clr>
            <a:srgbClr val="A4A3A4"/>
          </p15:clr>
        </p15:guide>
        <p15:guide id="4" pos="213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만든 이" initials="오전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7600"/>
    <a:srgbClr val="9900CC"/>
    <a:srgbClr val="CC99FF"/>
    <a:srgbClr val="FFCCFF"/>
    <a:srgbClr val="FF3399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8" autoAdjust="0"/>
    <p:restoredTop sz="96110" autoAdjust="0"/>
  </p:normalViewPr>
  <p:slideViewPr>
    <p:cSldViewPr snapToGrid="0" showGuides="1">
      <p:cViewPr>
        <p:scale>
          <a:sx n="90" d="100"/>
          <a:sy n="90" d="100"/>
        </p:scale>
        <p:origin x="420" y="216"/>
      </p:cViewPr>
      <p:guideLst>
        <p:guide orient="horz" pos="2324"/>
        <p:guide pos="31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830"/>
    </p:cViewPr>
  </p:sorterViewPr>
  <p:notesViewPr>
    <p:cSldViewPr snapToGrid="0">
      <p:cViewPr varScale="1">
        <p:scale>
          <a:sx n="53" d="100"/>
          <a:sy n="53" d="100"/>
        </p:scale>
        <p:origin x="2814" y="84"/>
      </p:cViewPr>
      <p:guideLst>
        <p:guide orient="horz" pos="2923"/>
        <p:guide pos="2204"/>
        <p:guide orient="horz" pos="3119"/>
        <p:guide pos="213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3863" cy="494805"/>
          </a:xfrm>
          <a:prstGeom prst="rect">
            <a:avLst/>
          </a:prstGeom>
        </p:spPr>
        <p:txBody>
          <a:bodyPr vert="horz" lIns="91147" tIns="45574" rIns="91147" bIns="4557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5295" y="0"/>
            <a:ext cx="2933863" cy="494805"/>
          </a:xfrm>
          <a:prstGeom prst="rect">
            <a:avLst/>
          </a:prstGeom>
        </p:spPr>
        <p:txBody>
          <a:bodyPr vert="horz" lIns="91147" tIns="45574" rIns="91147" bIns="45574" rtlCol="0"/>
          <a:lstStyle>
            <a:lvl1pPr algn="r">
              <a:defRPr sz="1200"/>
            </a:lvl1pPr>
          </a:lstStyle>
          <a:p>
            <a:fld id="{435D837F-5992-44B3-A40C-CEA10232EAC8}" type="datetimeFigureOut">
              <a:rPr lang="en-GB" smtClean="0"/>
              <a:t>22/07/2020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6333"/>
            <a:ext cx="2933863" cy="494805"/>
          </a:xfrm>
          <a:prstGeom prst="rect">
            <a:avLst/>
          </a:prstGeom>
        </p:spPr>
        <p:txBody>
          <a:bodyPr vert="horz" lIns="91147" tIns="45574" rIns="91147" bIns="4557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5295" y="9406333"/>
            <a:ext cx="2933863" cy="494805"/>
          </a:xfrm>
          <a:prstGeom prst="rect">
            <a:avLst/>
          </a:prstGeom>
        </p:spPr>
        <p:txBody>
          <a:bodyPr vert="horz" lIns="91147" tIns="45574" rIns="91147" bIns="45574" rtlCol="0" anchor="b"/>
          <a:lstStyle>
            <a:lvl1pPr algn="r">
              <a:defRPr sz="1200"/>
            </a:lvl1pPr>
          </a:lstStyle>
          <a:p>
            <a:fld id="{3D41F044-CAF0-433D-8D5A-E9F04E0AA5F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741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354013"/>
            <a:ext cx="4481512" cy="3341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7" tIns="45574" rIns="91147" bIns="4557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458" y="3879005"/>
            <a:ext cx="5417775" cy="5591843"/>
          </a:xfrm>
          <a:prstGeom prst="rect">
            <a:avLst/>
          </a:prstGeom>
        </p:spPr>
        <p:txBody>
          <a:bodyPr vert="horz" lIns="91147" tIns="45574" rIns="91147" bIns="4557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6335"/>
            <a:ext cx="2933863" cy="496492"/>
          </a:xfrm>
          <a:prstGeom prst="rect">
            <a:avLst/>
          </a:prstGeom>
        </p:spPr>
        <p:txBody>
          <a:bodyPr vert="horz" lIns="91147" tIns="45574" rIns="91147" bIns="4557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5295" y="9406335"/>
            <a:ext cx="2933863" cy="496492"/>
          </a:xfrm>
          <a:prstGeom prst="rect">
            <a:avLst/>
          </a:prstGeom>
        </p:spPr>
        <p:txBody>
          <a:bodyPr vert="horz" lIns="91147" tIns="45574" rIns="91147" bIns="45574" rtlCol="0" anchor="b"/>
          <a:lstStyle>
            <a:lvl1pPr algn="r">
              <a:defRPr sz="1200"/>
            </a:lvl1pPr>
          </a:lstStyle>
          <a:p>
            <a:fld id="{14390918-D121-E64F-A459-C3E5964A4A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1pPr>
    <a:lvl2pPr marL="493707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2pPr>
    <a:lvl3pPr marL="987415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3pPr>
    <a:lvl4pPr marL="1481122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4pPr>
    <a:lvl5pPr marL="1974830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5pPr>
    <a:lvl6pPr marL="2468537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6pPr>
    <a:lvl7pPr marL="2962245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7pPr>
    <a:lvl8pPr marL="3455952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8pPr>
    <a:lvl9pPr marL="3949659" algn="l" defTabSz="987415" rtl="0" eaLnBrk="1" latinLnBrk="0" hangingPunct="1">
      <a:defRPr sz="129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354013"/>
            <a:ext cx="4481512" cy="3341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90918-D121-E64F-A459-C3E5964A4A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465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354013"/>
            <a:ext cx="4481512" cy="3341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90918-D121-E64F-A459-C3E5964A4A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872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4734595" y="1025848"/>
            <a:ext cx="4824536" cy="5616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526088" y="5058296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18" name="テキスト プレースホルダー 117"/>
          <p:cNvSpPr>
            <a:spLocks noGrp="1"/>
          </p:cNvSpPr>
          <p:nvPr>
            <p:ph type="body" sz="quarter" idx="13" hasCustomPrompt="1"/>
          </p:nvPr>
        </p:nvSpPr>
        <p:spPr>
          <a:xfrm>
            <a:off x="5526000" y="4410280"/>
            <a:ext cx="3960000" cy="50400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  <a:lvl2pPr>
              <a:defRPr sz="3200">
                <a:solidFill>
                  <a:schemeClr val="tx1"/>
                </a:solidFill>
              </a:defRPr>
            </a:lvl2pPr>
            <a:lvl3pPr>
              <a:defRPr sz="3200">
                <a:solidFill>
                  <a:schemeClr val="tx1"/>
                </a:solidFill>
              </a:defRPr>
            </a:lvl3pPr>
            <a:lvl4pPr>
              <a:defRPr sz="3200">
                <a:solidFill>
                  <a:schemeClr val="tx1"/>
                </a:solidFill>
              </a:defRPr>
            </a:lvl4pPr>
            <a:lvl5pPr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pic>
        <p:nvPicPr>
          <p:cNvPr id="5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367" r="11440" b="581"/>
          <a:stretch/>
        </p:blipFill>
        <p:spPr>
          <a:xfrm flipH="1">
            <a:off x="485774" y="881833"/>
            <a:ext cx="4464048" cy="5976168"/>
          </a:xfrm>
          <a:prstGeom prst="rect">
            <a:avLst/>
          </a:prstGeom>
        </p:spPr>
      </p:pic>
      <p:grpSp>
        <p:nvGrpSpPr>
          <p:cNvPr id="109" name="グループ化 108"/>
          <p:cNvGrpSpPr>
            <a:grpSpLocks noChangeAspect="1"/>
          </p:cNvGrpSpPr>
          <p:nvPr userDrawn="1"/>
        </p:nvGrpSpPr>
        <p:grpSpPr>
          <a:xfrm>
            <a:off x="2399927" y="451052"/>
            <a:ext cx="3330080" cy="3449232"/>
            <a:chOff x="2134788" y="314350"/>
            <a:chExt cx="2312556" cy="2395300"/>
          </a:xfrm>
        </p:grpSpPr>
        <p:sp>
          <p:nvSpPr>
            <p:cNvPr id="110" name="Rounded Rectangle 6"/>
            <p:cNvSpPr/>
            <p:nvPr userDrawn="1"/>
          </p:nvSpPr>
          <p:spPr>
            <a:xfrm>
              <a:off x="4297344" y="314350"/>
              <a:ext cx="150000" cy="1800200"/>
            </a:xfrm>
            <a:prstGeom prst="roundRect">
              <a:avLst>
                <a:gd name="adj" fmla="val 497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11" name="Rounded Rectangle 7"/>
            <p:cNvSpPr/>
            <p:nvPr userDrawn="1"/>
          </p:nvSpPr>
          <p:spPr>
            <a:xfrm>
              <a:off x="2134788" y="2559650"/>
              <a:ext cx="1800000" cy="150000"/>
            </a:xfrm>
            <a:prstGeom prst="roundRect">
              <a:avLst>
                <a:gd name="adj" fmla="val 50000"/>
              </a:avLst>
            </a:prstGeom>
            <a:solidFill>
              <a:srgbClr val="9B2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6" name="タイトル 5"/>
          <p:cNvSpPr>
            <a:spLocks noGrp="1"/>
          </p:cNvSpPr>
          <p:nvPr>
            <p:ph type="title" hasCustomPrompt="1"/>
          </p:nvPr>
        </p:nvSpPr>
        <p:spPr>
          <a:xfrm>
            <a:off x="5526000" y="3330000"/>
            <a:ext cx="3960000" cy="936000"/>
          </a:xfrm>
        </p:spPr>
        <p:txBody>
          <a:bodyPr bIns="0"/>
          <a:lstStyle>
            <a:lvl1pPr>
              <a:defRPr sz="3200">
                <a:latin typeface="+mj-lt"/>
              </a:defRPr>
            </a:lvl1pPr>
          </a:lstStyle>
          <a:p>
            <a:r>
              <a:rPr kumimoji="1" lang="en-US" altLang="ja-JP" dirty="0"/>
              <a:t>Click to edit </a:t>
            </a:r>
            <a:br>
              <a:rPr kumimoji="1" lang="en-US" altLang="ja-JP" dirty="0"/>
            </a:br>
            <a:r>
              <a:rPr kumimoji="1" lang="en-US" altLang="ja-JP" dirty="0"/>
              <a:t>Master title style 32pt</a:t>
            </a:r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485774" y="485824"/>
            <a:ext cx="4506913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16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5526088" y="5490344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673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_Slide_1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85774" y="1097856"/>
            <a:ext cx="8928101" cy="54726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 sz="160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60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602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_Slide_2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86123" y="1097856"/>
            <a:ext cx="4032000" cy="54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 sz="160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60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83115" y="1097856"/>
            <a:ext cx="4032000" cy="547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None/>
              <a:tabLst/>
              <a:defRPr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 sz="160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60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093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_Slide_3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486123" y="1097856"/>
            <a:ext cx="2880000" cy="54726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tabLst/>
              <a:defRPr sz="1600" b="0"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16pt,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510459" y="1097856"/>
            <a:ext cx="2880000" cy="54726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tabLst/>
              <a:defRPr sz="1600" b="0"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16pt,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6535115" y="1097856"/>
            <a:ext cx="2880000" cy="54726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marR="0" indent="0" algn="l" defTabSz="514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600" b="0">
                <a:solidFill>
                  <a:schemeClr val="bg2"/>
                </a:solidFill>
              </a:defRPr>
            </a:lvl1pPr>
            <a:lvl2pPr marL="132157" indent="-132157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 b="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16pt,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51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_Slid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Click to edit Master title style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450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_Slide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487115" y="1673920"/>
            <a:ext cx="8928000" cy="43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7" name="Media Placeholder 2"/>
          <p:cNvSpPr>
            <a:spLocks noGrp="1"/>
          </p:cNvSpPr>
          <p:nvPr>
            <p:ph type="media" sz="quarter" idx="13" hasCustomPrompt="1"/>
          </p:nvPr>
        </p:nvSpPr>
        <p:spPr>
          <a:xfrm>
            <a:off x="1998947" y="1892597"/>
            <a:ext cx="5904000" cy="3888000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anchor="ctr"/>
          <a:lstStyle>
            <a:lvl1pPr marL="154481" indent="0">
              <a:buFontTx/>
              <a:buNone/>
              <a:tabLst/>
              <a:defRPr b="1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Add Video</a:t>
            </a:r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13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_Left_and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 hasCustomPrompt="1"/>
          </p:nvPr>
        </p:nvSpPr>
        <p:spPr>
          <a:xfrm>
            <a:off x="485774" y="1097866"/>
            <a:ext cx="4032000" cy="5472597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/>
              <a:t>Click to Add Graph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83115" y="1097856"/>
            <a:ext cx="4032000" cy="54726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tabLst/>
              <a:defRPr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>
                <a:solidFill>
                  <a:schemeClr val="tx1"/>
                </a:solidFill>
              </a:defRPr>
            </a:lvl2pPr>
            <a:lvl3pPr marL="32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6389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_Right_and_Content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3" hasCustomPrompt="1"/>
          </p:nvPr>
        </p:nvSpPr>
        <p:spPr>
          <a:xfrm>
            <a:off x="5383115" y="1097856"/>
            <a:ext cx="4032000" cy="54720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/>
              <a:t>Click to Add Graph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486123" y="1097856"/>
            <a:ext cx="4032000" cy="54720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buNone/>
              <a:tabLst/>
              <a:defRPr>
                <a:solidFill>
                  <a:schemeClr val="bg2"/>
                </a:solidFill>
              </a:defRPr>
            </a:lvl1pPr>
            <a:lvl2pPr marL="136800" indent="-136800">
              <a:lnSpc>
                <a:spcPct val="100000"/>
              </a:lnSpc>
              <a:buClrTx/>
              <a:tabLst/>
              <a:defRPr>
                <a:solidFill>
                  <a:schemeClr val="tx1"/>
                </a:solidFill>
              </a:defRPr>
            </a:lvl2pPr>
            <a:lvl3pPr marL="324000" indent="-1368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>
                <a:solidFill>
                  <a:schemeClr val="tx1"/>
                </a:solidFill>
              </a:defRPr>
            </a:lvl3pPr>
            <a:lvl4pPr marL="504000" indent="-169200">
              <a:lnSpc>
                <a:spcPct val="100000"/>
              </a:lnSpc>
              <a:buClrTx/>
              <a:tabLst/>
              <a:defRPr sz="1400">
                <a:solidFill>
                  <a:schemeClr val="tx1"/>
                </a:solidFill>
              </a:defRPr>
            </a:lvl4pPr>
            <a:lvl5pPr marL="684000" indent="-169200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6123" y="1097856"/>
            <a:ext cx="2880000" cy="54726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97200" tIns="97200" rIns="97200" bIns="97200" anchor="t">
            <a:normAutofit/>
          </a:bodyPr>
          <a:lstStyle>
            <a:lvl1pPr marL="12502" indent="0" algn="l">
              <a:lnSpc>
                <a:spcPct val="100000"/>
              </a:lnSpc>
              <a:spcBef>
                <a:spcPts val="0"/>
              </a:spcBef>
              <a:buNone/>
              <a:tabLst/>
              <a:defRPr sz="1400" b="1">
                <a:solidFill>
                  <a:schemeClr val="bg1"/>
                </a:solidFill>
              </a:defRPr>
            </a:lvl1pPr>
            <a:lvl2pPr marL="136800" indent="-1368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2pPr>
            <a:lvl3pPr marL="324000" indent="-169200" algn="l">
              <a:lnSpc>
                <a:spcPct val="100000"/>
              </a:lnSpc>
              <a:spcBef>
                <a:spcPts val="0"/>
              </a:spcBef>
              <a:buClr>
                <a:schemeClr val="bg1"/>
              </a:buClr>
              <a:buFont typeface="Arial" panose="020B0604020202020204" pitchFamily="34" charset="0"/>
              <a:buChar char="‒"/>
              <a:tabLst/>
              <a:defRPr kumimoji="1" lang="en-US" altLang="ja-JP" sz="1400" b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0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4pPr>
            <a:lvl5pPr marL="68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‒"/>
              <a:tabLst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14pt,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sz="half" idx="13" hasCustomPrompt="1"/>
          </p:nvPr>
        </p:nvSpPr>
        <p:spPr>
          <a:xfrm>
            <a:off x="6535115" y="1097856"/>
            <a:ext cx="2880000" cy="54726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97200" tIns="97200" rIns="97200" bIns="97200" anchor="t">
            <a:normAutofit/>
          </a:bodyPr>
          <a:lstStyle>
            <a:lvl1pPr marL="12502" indent="0" algn="l">
              <a:lnSpc>
                <a:spcPct val="100000"/>
              </a:lnSpc>
              <a:spcBef>
                <a:spcPts val="0"/>
              </a:spcBef>
              <a:buNone/>
              <a:tabLst/>
              <a:defRPr sz="1400" b="1">
                <a:solidFill>
                  <a:schemeClr val="bg1"/>
                </a:solidFill>
              </a:defRPr>
            </a:lvl1pPr>
            <a:lvl2pPr marL="136800" indent="-1368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2pPr>
            <a:lvl3pPr marL="324000" indent="-1692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bg1"/>
                </a:solidFill>
              </a:defRPr>
            </a:lvl3pPr>
            <a:lvl4pPr marL="50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4pPr>
            <a:lvl5pPr marL="68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‒"/>
              <a:tabLst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14pt,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4" hasCustomPrompt="1"/>
          </p:nvPr>
        </p:nvSpPr>
        <p:spPr>
          <a:xfrm>
            <a:off x="3510459" y="1097856"/>
            <a:ext cx="2880000" cy="547260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lIns="97200" tIns="97200" rIns="97200" bIns="97200" anchor="t">
            <a:normAutofit/>
          </a:bodyPr>
          <a:lstStyle>
            <a:lvl1pPr marL="12502" indent="0" algn="l">
              <a:lnSpc>
                <a:spcPct val="100000"/>
              </a:lnSpc>
              <a:spcBef>
                <a:spcPts val="0"/>
              </a:spcBef>
              <a:buNone/>
              <a:tabLst/>
              <a:defRPr sz="1400" b="1">
                <a:solidFill>
                  <a:schemeClr val="bg1"/>
                </a:solidFill>
              </a:defRPr>
            </a:lvl1pPr>
            <a:lvl2pPr marL="136800" indent="-1368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2pPr>
            <a:lvl3pPr marL="324000" indent="-1692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‒"/>
              <a:tabLst/>
              <a:defRPr sz="1400" b="0">
                <a:solidFill>
                  <a:schemeClr val="bg1"/>
                </a:solidFill>
              </a:defRPr>
            </a:lvl3pPr>
            <a:lvl4pPr marL="50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•"/>
              <a:tabLst/>
              <a:defRPr sz="1400" b="0">
                <a:solidFill>
                  <a:schemeClr val="bg1"/>
                </a:solidFill>
              </a:defRPr>
            </a:lvl4pPr>
            <a:lvl5pPr marL="684000" indent="-169200" algn="l">
              <a:lnSpc>
                <a:spcPct val="100000"/>
              </a:lnSpc>
              <a:buClr>
                <a:schemeClr val="bg1"/>
              </a:buClr>
              <a:buFont typeface="Arial" panose="020B0604020202020204" pitchFamily="34" charset="0"/>
              <a:buChar char="‒"/>
              <a:tabLst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altLang="ja-JP" dirty="0"/>
              <a:t>First Level Text, Arial 14pt,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  <a:p>
            <a:pPr lvl="4"/>
            <a:r>
              <a:rPr lang="en-US" altLang="ja-JP" dirty="0"/>
              <a:t>Fifth Level Text, Arial 14pt, bulleted</a:t>
            </a: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9760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86000" y="432000"/>
            <a:ext cx="6912000" cy="424800"/>
          </a:xfrm>
          <a:prstGeom prst="rect">
            <a:avLst/>
          </a:prstGeom>
        </p:spPr>
        <p:txBody>
          <a:bodyPr lIns="0" rIns="0" anchor="b" anchorCtr="0"/>
          <a:lstStyle>
            <a:lvl1pPr mar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  <a:defRPr lang="en-US" sz="2800" b="0" kern="120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514337" rtl="0" eaLnBrk="1" latinLnBrk="0" hangingPunct="1">
              <a:lnSpc>
                <a:spcPct val="90000"/>
              </a:lnSpc>
              <a:spcBef>
                <a:spcPct val="0"/>
              </a:spcBef>
              <a:buClr>
                <a:schemeClr val="accent1"/>
              </a:buClr>
              <a:buFontTx/>
              <a:buNone/>
              <a:tabLst/>
            </a:pPr>
            <a:r>
              <a:rPr lang="en-US" altLang="ja-JP" dirty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5775" y="1673920"/>
            <a:ext cx="5616000" cy="40320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lIns="97200" tIns="97200" rIns="97200" bIns="97200" anchor="t"/>
          <a:lstStyle>
            <a:lvl1pPr marL="12502" indent="0" algn="l">
              <a:lnSpc>
                <a:spcPct val="100000"/>
              </a:lnSpc>
              <a:spcBef>
                <a:spcPts val="0"/>
              </a:spcBef>
              <a:buNone/>
              <a:tabLst/>
              <a:defRPr sz="2000" b="1">
                <a:solidFill>
                  <a:schemeClr val="bg1"/>
                </a:solidFill>
              </a:defRPr>
            </a:lvl1pPr>
            <a:lvl2pPr marL="136800" indent="-1368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•"/>
              <a:tabLst/>
              <a:defRPr sz="1600" b="0">
                <a:solidFill>
                  <a:schemeClr val="bg1"/>
                </a:solidFill>
              </a:defRPr>
            </a:lvl2pPr>
            <a:lvl3pPr marL="324000" indent="-169200" algn="l">
              <a:lnSpc>
                <a:spcPct val="100000"/>
              </a:lnSpc>
              <a:spcBef>
                <a:spcPts val="0"/>
              </a:spcBef>
              <a:buClrTx/>
              <a:buFont typeface="Arial" panose="020B0604020202020204" pitchFamily="34" charset="0"/>
              <a:buChar char="‒"/>
              <a:tabLst/>
              <a:defRPr sz="1600" b="0">
                <a:solidFill>
                  <a:schemeClr val="bg1"/>
                </a:solidFill>
              </a:defRPr>
            </a:lvl3pPr>
            <a:lvl4pPr marL="231775" indent="-120650" algn="l">
              <a:lnSpc>
                <a:spcPct val="100000"/>
              </a:lnSpc>
              <a:buClrTx/>
              <a:buFont typeface="Arial" panose="020B0604020202020204" pitchFamily="34" charset="0"/>
              <a:buChar char="‒"/>
              <a:tabLst/>
              <a:defRPr sz="788" b="0">
                <a:solidFill>
                  <a:schemeClr val="bg1"/>
                </a:solidFill>
              </a:defRPr>
            </a:lvl4pPr>
            <a:lvl5pPr marL="12502" indent="0" algn="l">
              <a:lnSpc>
                <a:spcPct val="100000"/>
              </a:lnSpc>
              <a:buNone/>
              <a:tabLst/>
              <a:defRPr sz="675">
                <a:solidFill>
                  <a:schemeClr val="tx2"/>
                </a:solidFill>
              </a:defRPr>
            </a:lvl5pPr>
          </a:lstStyle>
          <a:p>
            <a:pPr lvl="0"/>
            <a:r>
              <a:rPr lang="en-US" altLang="ja-JP" dirty="0"/>
              <a:t>First Level Text, Arial 20pt, no bullet</a:t>
            </a:r>
          </a:p>
          <a:p>
            <a:pPr lvl="1"/>
            <a:r>
              <a:rPr lang="en-US" altLang="ja-JP" dirty="0"/>
              <a:t>Second Level Text, Arial 16pt, bulleted</a:t>
            </a:r>
          </a:p>
          <a:p>
            <a:pPr lvl="2"/>
            <a:r>
              <a:rPr lang="en-US" altLang="ja-JP" dirty="0"/>
              <a:t>Third Level Text, Arial 16pt, bulleted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8" hasCustomPrompt="1"/>
          </p:nvPr>
        </p:nvSpPr>
        <p:spPr>
          <a:xfrm>
            <a:off x="6102747" y="1673920"/>
            <a:ext cx="3311128" cy="4032000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lIns="97200" tIns="97200" rIns="97200" bIns="97200" anchor="t">
            <a:normAutofit/>
          </a:bodyPr>
          <a:lstStyle>
            <a:lvl1pPr marL="12502" indent="0" algn="l">
              <a:lnSpc>
                <a:spcPct val="100000"/>
              </a:lnSpc>
              <a:spcBef>
                <a:spcPts val="0"/>
              </a:spcBef>
              <a:buNone/>
              <a:tabLst/>
              <a:defRPr sz="1600" b="0">
                <a:solidFill>
                  <a:schemeClr val="bg2"/>
                </a:solidFill>
              </a:defRPr>
            </a:lvl1pPr>
            <a:lvl2pPr marL="136800" indent="-136800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2pPr>
            <a:lvl3pPr marL="324000" indent="-169200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‒"/>
              <a:tabLst/>
              <a:defRPr sz="1400" b="0">
                <a:solidFill>
                  <a:schemeClr val="tx1"/>
                </a:solidFill>
              </a:defRPr>
            </a:lvl3pPr>
            <a:lvl4pPr marL="504000" indent="-169200" algn="l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400" b="0">
                <a:solidFill>
                  <a:schemeClr val="tx1"/>
                </a:solidFill>
              </a:defRPr>
            </a:lvl4pPr>
            <a:lvl5pPr marL="12502" indent="0" algn="l">
              <a:lnSpc>
                <a:spcPct val="100000"/>
              </a:lnSpc>
              <a:buNone/>
              <a:tabLst/>
              <a:defRPr sz="675">
                <a:solidFill>
                  <a:schemeClr val="tx2"/>
                </a:solidFill>
              </a:defRPr>
            </a:lvl5pPr>
          </a:lstStyle>
          <a:p>
            <a:pPr lvl="0"/>
            <a:r>
              <a:rPr lang="en-US" altLang="ja-JP" dirty="0"/>
              <a:t>First Level Text, Arial 16pt, no bullet</a:t>
            </a:r>
          </a:p>
          <a:p>
            <a:pPr lvl="1"/>
            <a:r>
              <a:rPr lang="en-US" altLang="ja-JP" dirty="0"/>
              <a:t>Second Level Text, Arial 14pt, bulleted</a:t>
            </a:r>
          </a:p>
          <a:p>
            <a:pPr lvl="2"/>
            <a:r>
              <a:rPr lang="en-US" altLang="ja-JP" dirty="0"/>
              <a:t>Third Level Text, Arial 14pt, bulleted</a:t>
            </a:r>
          </a:p>
          <a:p>
            <a:pPr lvl="3"/>
            <a:r>
              <a:rPr lang="en-US" altLang="ja-JP" dirty="0"/>
              <a:t>Fourth Level Text, Arial 14pt, bulleted</a:t>
            </a: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739" y="6846769"/>
            <a:ext cx="1520429" cy="31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829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Slide_Op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4806603" y="953840"/>
            <a:ext cx="4752528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Rectangle 7"/>
          <p:cNvSpPr/>
          <p:nvPr userDrawn="1"/>
        </p:nvSpPr>
        <p:spPr>
          <a:xfrm>
            <a:off x="486123" y="521792"/>
            <a:ext cx="4464000" cy="6192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013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テキスト プレースホルダー 10"/>
          <p:cNvSpPr>
            <a:spLocks noGrp="1"/>
          </p:cNvSpPr>
          <p:nvPr>
            <p:ph type="body" sz="quarter" idx="14" hasCustomPrompt="1"/>
          </p:nvPr>
        </p:nvSpPr>
        <p:spPr>
          <a:xfrm>
            <a:off x="774000" y="3978000"/>
            <a:ext cx="3888000" cy="576000"/>
          </a:xfrm>
        </p:spPr>
        <p:txBody>
          <a:bodyPr>
            <a:noAutofit/>
          </a:bodyPr>
          <a:lstStyle>
            <a:lvl1pPr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Divider Slide Subtitle 18pt</a:t>
            </a: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774000" y="2394000"/>
            <a:ext cx="3888000" cy="1440000"/>
          </a:xfrm>
        </p:spPr>
        <p:txBody>
          <a:bodyPr b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Divider Slide Title 28pt</a:t>
            </a:r>
          </a:p>
        </p:txBody>
      </p:sp>
    </p:spTree>
    <p:extLst>
      <p:ext uri="{BB962C8B-B14F-4D97-AF65-F5344CB8AC3E}">
        <p14:creationId xmlns:p14="http://schemas.microsoft.com/office/powerpoint/2010/main" val="196875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9" name="正方形/長方形 18"/>
          <p:cNvSpPr/>
          <p:nvPr userDrawn="1"/>
        </p:nvSpPr>
        <p:spPr>
          <a:xfrm>
            <a:off x="4734595" y="1025848"/>
            <a:ext cx="4824536" cy="5616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123" y="521792"/>
            <a:ext cx="4464496" cy="6336000"/>
          </a:xfrm>
          <a:prstGeom prst="rect">
            <a:avLst/>
          </a:prstGeom>
        </p:spPr>
      </p:pic>
      <p:grpSp>
        <p:nvGrpSpPr>
          <p:cNvPr id="40" name="グループ化 39"/>
          <p:cNvGrpSpPr>
            <a:grpSpLocks noChangeAspect="1"/>
          </p:cNvGrpSpPr>
          <p:nvPr userDrawn="1"/>
        </p:nvGrpSpPr>
        <p:grpSpPr>
          <a:xfrm>
            <a:off x="-763413" y="-558328"/>
            <a:ext cx="3825416" cy="3650403"/>
            <a:chOff x="-533400" y="-380975"/>
            <a:chExt cx="2654100" cy="2532675"/>
          </a:xfrm>
        </p:grpSpPr>
        <p:sp>
          <p:nvSpPr>
            <p:cNvPr id="41" name="Rounded Rectangle 6"/>
            <p:cNvSpPr/>
            <p:nvPr userDrawn="1"/>
          </p:nvSpPr>
          <p:spPr>
            <a:xfrm>
              <a:off x="1970838" y="-380975"/>
              <a:ext cx="149862" cy="1798348"/>
            </a:xfrm>
            <a:prstGeom prst="roundRect">
              <a:avLst>
                <a:gd name="adj" fmla="val 497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2" name="Rounded Rectangle 7"/>
            <p:cNvSpPr/>
            <p:nvPr userDrawn="1"/>
          </p:nvSpPr>
          <p:spPr>
            <a:xfrm>
              <a:off x="-533400" y="2001838"/>
              <a:ext cx="1948210" cy="149862"/>
            </a:xfrm>
            <a:prstGeom prst="roundRect">
              <a:avLst>
                <a:gd name="adj" fmla="val 50000"/>
              </a:avLst>
            </a:prstGeom>
            <a:solidFill>
              <a:srgbClr val="9B2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5526000" y="2970064"/>
            <a:ext cx="3960000" cy="9360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en-US" altLang="ja-JP" dirty="0"/>
              <a:t>Click to edit </a:t>
            </a:r>
            <a:br>
              <a:rPr kumimoji="1" lang="en-US" altLang="ja-JP" dirty="0"/>
            </a:br>
            <a:r>
              <a:rPr kumimoji="1" lang="en-US" altLang="ja-JP" dirty="0"/>
              <a:t>Master title style 32pt</a:t>
            </a:r>
            <a:endParaRPr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5526000" y="4050240"/>
            <a:ext cx="3960000" cy="50400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sp>
        <p:nvSpPr>
          <p:cNvPr id="2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526088" y="5058296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5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5526000" y="2033960"/>
            <a:ext cx="3960000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6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5526088" y="5490344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8203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Slide_Op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904874"/>
            <a:ext cx="9901238" cy="64754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346" y="6473525"/>
            <a:ext cx="2693945" cy="84942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486123" y="1314488"/>
            <a:ext cx="4320480" cy="547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5" hasCustomPrompt="1"/>
          </p:nvPr>
        </p:nvSpPr>
        <p:spPr>
          <a:xfrm>
            <a:off x="774699" y="3906267"/>
            <a:ext cx="3744000" cy="575965"/>
          </a:xfrm>
        </p:spPr>
        <p:txBody>
          <a:bodyPr anchor="t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Divider Slide Subtitle 18pt</a:t>
            </a:r>
          </a:p>
        </p:txBody>
      </p:sp>
      <p:sp>
        <p:nvSpPr>
          <p:cNvPr id="4" name="タイトル 3"/>
          <p:cNvSpPr>
            <a:spLocks noGrp="1"/>
          </p:cNvSpPr>
          <p:nvPr>
            <p:ph type="title" hasCustomPrompt="1"/>
          </p:nvPr>
        </p:nvSpPr>
        <p:spPr>
          <a:xfrm>
            <a:off x="774000" y="2322000"/>
            <a:ext cx="3744000" cy="1440000"/>
          </a:xfrm>
        </p:spPr>
        <p:txBody>
          <a:bodyPr bIns="0"/>
          <a:lstStyle>
            <a:lvl1pPr>
              <a:defRPr/>
            </a:lvl1pPr>
          </a:lstStyle>
          <a:p>
            <a:pPr lvl="0"/>
            <a:r>
              <a:rPr lang="en-US" altLang="ja-JP" dirty="0"/>
              <a:t>Divider Slide Title 28pt</a:t>
            </a: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486123" y="7019864"/>
            <a:ext cx="3138140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indent="0" algn="l" defTabSz="98741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kern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2020 Fuji Xerox Co., Ltd. All rights reserved.</a:t>
            </a:r>
          </a:p>
          <a:p>
            <a:pPr marL="0" marR="0" indent="0" algn="l" defTabSz="98741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1" lang="ja-JP" altLang="en-US" sz="1600" kern="0" dirty="0"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2766285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Slide_Op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5238651" y="953840"/>
            <a:ext cx="4320480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122" y="521792"/>
            <a:ext cx="4822478" cy="6120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4" hasCustomPrompt="1"/>
          </p:nvPr>
        </p:nvSpPr>
        <p:spPr>
          <a:xfrm>
            <a:off x="5670550" y="3906267"/>
            <a:ext cx="3743325" cy="5760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800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kumimoji="1" lang="en-US" altLang="ja-JP" dirty="0"/>
              <a:t>Divider Slide Subtitle 18pt</a:t>
            </a: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5670000" y="2322000"/>
            <a:ext cx="3744000" cy="1440000"/>
          </a:xfrm>
        </p:spPr>
        <p:txBody>
          <a:bodyPr bIns="0"/>
          <a:lstStyle>
            <a:lvl1pPr>
              <a:defRPr/>
            </a:lvl1pPr>
          </a:lstStyle>
          <a:p>
            <a:r>
              <a:rPr kumimoji="1" lang="en-US" altLang="ja-JP" dirty="0"/>
              <a:t>Divider Slide Title 28pt</a:t>
            </a:r>
          </a:p>
        </p:txBody>
      </p:sp>
    </p:spTree>
    <p:extLst>
      <p:ext uri="{BB962C8B-B14F-4D97-AF65-F5344CB8AC3E}">
        <p14:creationId xmlns:p14="http://schemas.microsoft.com/office/powerpoint/2010/main" val="628579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Slide_Op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 Placeholder 3"/>
          <p:cNvSpPr txBox="1">
            <a:spLocks/>
          </p:cNvSpPr>
          <p:nvPr userDrawn="1"/>
        </p:nvSpPr>
        <p:spPr>
          <a:xfrm>
            <a:off x="486123" y="1745928"/>
            <a:ext cx="8927752" cy="2952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575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74155" y="2610024"/>
            <a:ext cx="8352000" cy="86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Divider Slide Title 28pt</a:t>
            </a:r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3" hasCustomPrompt="1"/>
          </p:nvPr>
        </p:nvSpPr>
        <p:spPr>
          <a:xfrm>
            <a:off x="774700" y="3618040"/>
            <a:ext cx="8352383" cy="50400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Divider Slide Subtitle 18pt</a:t>
            </a: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040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_Slide_Op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8205" y="890866"/>
            <a:ext cx="5544000" cy="29518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20" hasCustomPrompt="1"/>
          </p:nvPr>
        </p:nvSpPr>
        <p:spPr>
          <a:xfrm>
            <a:off x="6246813" y="2969419"/>
            <a:ext cx="3167062" cy="864413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Divider Slide Subtitle 18pt</a:t>
            </a:r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246000" y="1674000"/>
            <a:ext cx="3168000" cy="1152000"/>
          </a:xfrm>
        </p:spPr>
        <p:txBody>
          <a:bodyPr bIns="0"/>
          <a:lstStyle>
            <a:lvl1pPr>
              <a:defRPr/>
            </a:lvl1pPr>
          </a:lstStyle>
          <a:p>
            <a:pPr lvl="0"/>
            <a:r>
              <a:rPr lang="en-US" altLang="ja-JP" dirty="0"/>
              <a:t>Divider Slide Title 28pt</a:t>
            </a:r>
          </a:p>
        </p:txBody>
      </p:sp>
    </p:spTree>
    <p:extLst>
      <p:ext uri="{BB962C8B-B14F-4D97-AF65-F5344CB8AC3E}">
        <p14:creationId xmlns:p14="http://schemas.microsoft.com/office/powerpoint/2010/main" val="1198836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_and_Leg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486123" y="6908400"/>
            <a:ext cx="8928000" cy="1908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  <a:latin typeface="+mj-lt"/>
              </a:rPr>
              <a:t>Xerox, Xerox and Design, as well as Fuji Xerox and Design are registered trademarks or trademarks of Xerox Corporation in Japan and/or other countries. </a:t>
            </a:r>
          </a:p>
        </p:txBody>
      </p:sp>
      <p:pic>
        <p:nvPicPr>
          <p:cNvPr id="4" name="Picture 7" descr="C:\data\Shinya Murayama\Job\FX_New_検証\logo\fx_3ln_cmyk_200dpi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2075" y="3022600"/>
            <a:ext cx="46434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619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 userDrawn="1"/>
        </p:nvSpPr>
        <p:spPr>
          <a:xfrm>
            <a:off x="4720307" y="1025848"/>
            <a:ext cx="4824536" cy="56166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8971" y="501957"/>
            <a:ext cx="4499429" cy="63684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5526683" y="2970232"/>
            <a:ext cx="3960000" cy="9360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en-US" altLang="ja-JP" dirty="0"/>
              <a:t>Click to edit </a:t>
            </a:r>
            <a:br>
              <a:rPr kumimoji="1" lang="en-US" altLang="ja-JP" dirty="0"/>
            </a:br>
            <a:r>
              <a:rPr kumimoji="1" lang="en-US" altLang="ja-JP" dirty="0"/>
              <a:t>Master title style 32pt</a:t>
            </a:r>
            <a:endParaRPr 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0" hasCustomPrompt="1"/>
          </p:nvPr>
        </p:nvSpPr>
        <p:spPr>
          <a:xfrm>
            <a:off x="5526000" y="4050240"/>
            <a:ext cx="3960000" cy="50400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sp>
        <p:nvSpPr>
          <p:cNvPr id="21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5526088" y="5058296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2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5526000" y="2033960"/>
            <a:ext cx="3960000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3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5526088" y="5490344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3845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6" name="正方形/長方形 15"/>
          <p:cNvSpPr/>
          <p:nvPr userDrawn="1"/>
        </p:nvSpPr>
        <p:spPr>
          <a:xfrm>
            <a:off x="342107" y="3834160"/>
            <a:ext cx="9217024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486123" y="4482288"/>
            <a:ext cx="8928000" cy="504000"/>
          </a:xfrm>
          <a:prstGeom prst="rect">
            <a:avLst/>
          </a:prstGeom>
        </p:spPr>
        <p:txBody>
          <a:bodyPr wrap="square" lIns="0" tIns="0" rIns="0" bIns="0" anchor="b" anchorCtr="0"/>
          <a:lstStyle>
            <a:lvl1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 32pt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10" hasCustomPrompt="1"/>
          </p:nvPr>
        </p:nvSpPr>
        <p:spPr>
          <a:xfrm>
            <a:off x="486456" y="5058296"/>
            <a:ext cx="8928000" cy="360000"/>
          </a:xfrm>
        </p:spPr>
        <p:txBody>
          <a:bodyPr wrap="square" lIns="0" anchor="t" anchorCtr="0">
            <a:noAutofit/>
          </a:bodyPr>
          <a:lstStyle>
            <a:lvl1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2487751-78DC-4E2A-A990-1E06A82F388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" t="10547" r="1" b="1"/>
          <a:stretch/>
        </p:blipFill>
        <p:spPr>
          <a:xfrm>
            <a:off x="486123" y="881832"/>
            <a:ext cx="8929340" cy="3027110"/>
          </a:xfrm>
          <a:prstGeom prst="rect">
            <a:avLst/>
          </a:prstGeom>
        </p:spPr>
      </p:pic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F071B55-F076-4E21-8B46-6CE4EFCD1448}"/>
              </a:ext>
            </a:extLst>
          </p:cNvPr>
          <p:cNvGrpSpPr/>
          <p:nvPr userDrawn="1"/>
        </p:nvGrpSpPr>
        <p:grpSpPr>
          <a:xfrm>
            <a:off x="4950619" y="-994271"/>
            <a:ext cx="3568121" cy="3617568"/>
            <a:chOff x="3436938" y="-95250"/>
            <a:chExt cx="2477862" cy="2512200"/>
          </a:xfrm>
        </p:grpSpPr>
        <p:sp>
          <p:nvSpPr>
            <p:cNvPr id="20" name="Rounded Rectangle 6">
              <a:extLst>
                <a:ext uri="{FF2B5EF4-FFF2-40B4-BE49-F238E27FC236}">
                  <a16:creationId xmlns:a16="http://schemas.microsoft.com/office/drawing/2014/main" id="{F347990C-C8ED-4973-85C0-82F0F5DD72F3}"/>
                </a:ext>
              </a:extLst>
            </p:cNvPr>
            <p:cNvSpPr/>
            <p:nvPr userDrawn="1"/>
          </p:nvSpPr>
          <p:spPr>
            <a:xfrm>
              <a:off x="3436938" y="-95250"/>
              <a:ext cx="150000" cy="1800200"/>
            </a:xfrm>
            <a:prstGeom prst="roundRect">
              <a:avLst>
                <a:gd name="adj" fmla="val 497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21" name="Rounded Rectangle 7">
              <a:extLst>
                <a:ext uri="{FF2B5EF4-FFF2-40B4-BE49-F238E27FC236}">
                  <a16:creationId xmlns:a16="http://schemas.microsoft.com/office/drawing/2014/main" id="{0D470337-F85A-4A5A-AE75-23784C1CFDF7}"/>
                </a:ext>
              </a:extLst>
            </p:cNvPr>
            <p:cNvSpPr/>
            <p:nvPr userDrawn="1"/>
          </p:nvSpPr>
          <p:spPr>
            <a:xfrm>
              <a:off x="4114800" y="2266950"/>
              <a:ext cx="1800000" cy="150000"/>
            </a:xfrm>
            <a:prstGeom prst="roundRect">
              <a:avLst>
                <a:gd name="adj" fmla="val 50000"/>
              </a:avLst>
            </a:prstGeom>
            <a:solidFill>
              <a:srgbClr val="9B2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</p:grpSp>
      <p:sp>
        <p:nvSpPr>
          <p:cNvPr id="22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86456" y="5634384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3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485774" y="4050184"/>
            <a:ext cx="8929689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5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486456" y="6066432"/>
            <a:ext cx="3960000" cy="2160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1193664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142" y="874584"/>
            <a:ext cx="8928000" cy="295359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2" name="正方形/長方形 11"/>
          <p:cNvSpPr/>
          <p:nvPr userDrawn="1"/>
        </p:nvSpPr>
        <p:spPr>
          <a:xfrm>
            <a:off x="342107" y="3834160"/>
            <a:ext cx="9217024" cy="2808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486000" y="4482272"/>
            <a:ext cx="8928000" cy="5040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altLang="ja-JP" dirty="0"/>
              <a:t>Click to edit Master title style 32pt</a:t>
            </a:r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0" hasCustomPrompt="1"/>
          </p:nvPr>
        </p:nvSpPr>
        <p:spPr>
          <a:xfrm>
            <a:off x="486000" y="5058336"/>
            <a:ext cx="8928000" cy="360000"/>
          </a:xfrm>
        </p:spPr>
        <p:txBody>
          <a:bodyPr>
            <a:noAutofit/>
          </a:bodyPr>
          <a:lstStyle>
            <a:lvl1pPr hangingPunct="1"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86456" y="5634384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18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485774" y="4050184"/>
            <a:ext cx="8929689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19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486456" y="6066432"/>
            <a:ext cx="3960000" cy="2160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2939263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486078" y="720000"/>
            <a:ext cx="5256000" cy="936000"/>
          </a:xfrm>
        </p:spPr>
        <p:txBody>
          <a:bodyPr bIns="0"/>
          <a:lstStyle>
            <a:lvl1pPr>
              <a:defRPr sz="3200">
                <a:latin typeface="+mj-lt"/>
              </a:defRPr>
            </a:lvl1pPr>
          </a:lstStyle>
          <a:p>
            <a:r>
              <a:rPr kumimoji="1" lang="en-US" altLang="ja-JP" dirty="0"/>
              <a:t>Click to edit</a:t>
            </a:r>
            <a:br>
              <a:rPr kumimoji="1" lang="en-US" altLang="ja-JP" dirty="0"/>
            </a:br>
            <a:r>
              <a:rPr kumimoji="1" lang="en-US" altLang="ja-JP" dirty="0"/>
              <a:t>Master title style 32pt</a:t>
            </a:r>
            <a:endParaRPr kumimoji="1" lang="ja-JP" altLang="en-US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9B89B49-E35B-4AEF-B330-FB6F2E7C3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9"/>
          <a:stretch/>
        </p:blipFill>
        <p:spPr>
          <a:xfrm>
            <a:off x="486078" y="2196924"/>
            <a:ext cx="8914272" cy="3384725"/>
          </a:xfrm>
          <a:prstGeom prst="rect">
            <a:avLst/>
          </a:prstGeom>
        </p:spPr>
      </p:pic>
      <p:sp>
        <p:nvSpPr>
          <p:cNvPr id="17" name="テキスト プレースホルダー 16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485775" y="1782000"/>
            <a:ext cx="5256213" cy="28892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sp>
        <p:nvSpPr>
          <p:cNvPr id="7" name="Rounded Rectangle 10"/>
          <p:cNvSpPr/>
          <p:nvPr userDrawn="1"/>
        </p:nvSpPr>
        <p:spPr>
          <a:xfrm flipH="1">
            <a:off x="5966924" y="691342"/>
            <a:ext cx="216000" cy="2376000"/>
          </a:xfrm>
          <a:prstGeom prst="roundRect">
            <a:avLst>
              <a:gd name="adj" fmla="val 4977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Rounded Rectangle 11"/>
          <p:cNvSpPr/>
          <p:nvPr userDrawn="1"/>
        </p:nvSpPr>
        <p:spPr>
          <a:xfrm flipH="1">
            <a:off x="6538064" y="3713480"/>
            <a:ext cx="2376000" cy="216000"/>
          </a:xfrm>
          <a:prstGeom prst="roundRect">
            <a:avLst>
              <a:gd name="adj" fmla="val 50000"/>
            </a:avLst>
          </a:prstGeom>
          <a:solidFill>
            <a:srgbClr val="9B25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Rounded Rectangle 12"/>
          <p:cNvSpPr/>
          <p:nvPr userDrawn="1"/>
        </p:nvSpPr>
        <p:spPr>
          <a:xfrm flipH="1">
            <a:off x="5966924" y="4728770"/>
            <a:ext cx="216000" cy="2376000"/>
          </a:xfrm>
          <a:prstGeom prst="roundRect">
            <a:avLst>
              <a:gd name="adj" fmla="val 49777"/>
            </a:avLst>
          </a:prstGeom>
          <a:solidFill>
            <a:srgbClr val="E67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6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486078" y="383363"/>
            <a:ext cx="5260095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0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86000" y="5709032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1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486000" y="6141080"/>
            <a:ext cx="3960000" cy="2160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</p:txBody>
      </p:sp>
    </p:spTree>
    <p:extLst>
      <p:ext uri="{BB962C8B-B14F-4D97-AF65-F5344CB8AC3E}">
        <p14:creationId xmlns:p14="http://schemas.microsoft.com/office/powerpoint/2010/main" val="3653854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3654474" y="2682032"/>
            <a:ext cx="5850051" cy="8640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altLang="ja-JP" dirty="0"/>
              <a:t>Click to edit </a:t>
            </a:r>
            <a:br>
              <a:rPr lang="en-US" altLang="ja-JP" dirty="0"/>
            </a:br>
            <a:r>
              <a:rPr lang="en-US" altLang="ja-JP" dirty="0"/>
              <a:t>Master title style 32pt</a:t>
            </a:r>
            <a:endParaRPr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3654475" y="3690176"/>
            <a:ext cx="5849569" cy="288000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grpSp>
        <p:nvGrpSpPr>
          <p:cNvPr id="16" name="グループ化 15"/>
          <p:cNvGrpSpPr>
            <a:grpSpLocks noChangeAspect="1"/>
          </p:cNvGrpSpPr>
          <p:nvPr userDrawn="1"/>
        </p:nvGrpSpPr>
        <p:grpSpPr>
          <a:xfrm>
            <a:off x="254047" y="-153342"/>
            <a:ext cx="3085083" cy="3385856"/>
            <a:chOff x="188408" y="-95252"/>
            <a:chExt cx="2137121" cy="2345475"/>
          </a:xfrm>
        </p:grpSpPr>
        <p:sp>
          <p:nvSpPr>
            <p:cNvPr id="17" name="Rounded Rectangle 5"/>
            <p:cNvSpPr/>
            <p:nvPr userDrawn="1"/>
          </p:nvSpPr>
          <p:spPr>
            <a:xfrm>
              <a:off x="2175900" y="-95252"/>
              <a:ext cx="149629" cy="1695796"/>
            </a:xfrm>
            <a:prstGeom prst="roundRect">
              <a:avLst>
                <a:gd name="adj" fmla="val 497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Rounded Rectangle 9"/>
            <p:cNvSpPr/>
            <p:nvPr userDrawn="1"/>
          </p:nvSpPr>
          <p:spPr>
            <a:xfrm>
              <a:off x="188408" y="2100594"/>
              <a:ext cx="1695796" cy="149629"/>
            </a:xfrm>
            <a:prstGeom prst="roundRect">
              <a:avLst>
                <a:gd name="adj" fmla="val 50000"/>
              </a:avLst>
            </a:prstGeom>
            <a:solidFill>
              <a:srgbClr val="9B2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26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3654475" y="5058296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7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3654474" y="1745928"/>
            <a:ext cx="3960000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8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3654475" y="5490320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8918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Title 3"/>
          <p:cNvSpPr>
            <a:spLocks noGrp="1"/>
          </p:cNvSpPr>
          <p:nvPr userDrawn="1">
            <p:ph type="title" hasCustomPrompt="1"/>
          </p:nvPr>
        </p:nvSpPr>
        <p:spPr>
          <a:xfrm>
            <a:off x="3654474" y="2682032"/>
            <a:ext cx="5850051" cy="864000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altLang="ja-JP" dirty="0"/>
              <a:t>Click to edit </a:t>
            </a:r>
            <a:br>
              <a:rPr lang="en-US" altLang="ja-JP" dirty="0"/>
            </a:br>
            <a:r>
              <a:rPr lang="en-US" altLang="ja-JP" dirty="0"/>
              <a:t>Master title style 32pt</a:t>
            </a:r>
            <a:endParaRPr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3654430" y="3690176"/>
            <a:ext cx="5849569" cy="288000"/>
          </a:xfrm>
        </p:spPr>
        <p:txBody>
          <a:bodyPr>
            <a:noAutofit/>
          </a:bodyPr>
          <a:lstStyle>
            <a:lvl1pPr hangingPunct="1">
              <a:lnSpc>
                <a:spcPct val="90000"/>
              </a:lnSpc>
              <a:spcAft>
                <a:spcPts val="0"/>
              </a:spcAft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grpSp>
        <p:nvGrpSpPr>
          <p:cNvPr id="16" name="グループ化 15"/>
          <p:cNvGrpSpPr>
            <a:grpSpLocks noChangeAspect="1"/>
          </p:cNvGrpSpPr>
          <p:nvPr userDrawn="1"/>
        </p:nvGrpSpPr>
        <p:grpSpPr>
          <a:xfrm>
            <a:off x="254047" y="-153342"/>
            <a:ext cx="3085083" cy="6752507"/>
            <a:chOff x="188408" y="-95252"/>
            <a:chExt cx="2137121" cy="4677646"/>
          </a:xfrm>
        </p:grpSpPr>
        <p:sp>
          <p:nvSpPr>
            <p:cNvPr id="17" name="Rounded Rectangle 5"/>
            <p:cNvSpPr/>
            <p:nvPr userDrawn="1"/>
          </p:nvSpPr>
          <p:spPr>
            <a:xfrm>
              <a:off x="2175900" y="-95252"/>
              <a:ext cx="149629" cy="1695796"/>
            </a:xfrm>
            <a:prstGeom prst="roundRect">
              <a:avLst>
                <a:gd name="adj" fmla="val 49777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8" name="Rounded Rectangle 9"/>
            <p:cNvSpPr/>
            <p:nvPr userDrawn="1"/>
          </p:nvSpPr>
          <p:spPr>
            <a:xfrm>
              <a:off x="188408" y="2100594"/>
              <a:ext cx="1695796" cy="149629"/>
            </a:xfrm>
            <a:prstGeom prst="roundRect">
              <a:avLst>
                <a:gd name="adj" fmla="val 50000"/>
              </a:avLst>
            </a:prstGeom>
            <a:solidFill>
              <a:srgbClr val="9B25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19" name="Rounded Rectangle 11"/>
            <p:cNvSpPr/>
            <p:nvPr userDrawn="1"/>
          </p:nvSpPr>
          <p:spPr>
            <a:xfrm>
              <a:off x="2175900" y="2886597"/>
              <a:ext cx="149629" cy="1695797"/>
            </a:xfrm>
            <a:prstGeom prst="roundRect">
              <a:avLst>
                <a:gd name="adj" fmla="val 49777"/>
              </a:avLst>
            </a:prstGeom>
            <a:solidFill>
              <a:srgbClr val="E67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</p:grp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24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3654475" y="5058296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25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3654474" y="1745928"/>
            <a:ext cx="3960000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6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3654475" y="5490320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729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lide_Opt_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/>
          <p:nvPr userDrawn="1"/>
        </p:nvSpPr>
        <p:spPr>
          <a:xfrm>
            <a:off x="342107" y="953840"/>
            <a:ext cx="9217024" cy="568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 Placeholder 3"/>
          <p:cNvSpPr txBox="1">
            <a:spLocks/>
          </p:cNvSpPr>
          <p:nvPr userDrawn="1"/>
        </p:nvSpPr>
        <p:spPr>
          <a:xfrm>
            <a:off x="486124" y="881999"/>
            <a:ext cx="8927752" cy="2952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575" dirty="0"/>
          </a:p>
        </p:txBody>
      </p:sp>
      <p:sp>
        <p:nvSpPr>
          <p:cNvPr id="9" name="Title 3"/>
          <p:cNvSpPr>
            <a:spLocks noGrp="1"/>
          </p:cNvSpPr>
          <p:nvPr>
            <p:ph type="title" hasCustomPrompt="1"/>
          </p:nvPr>
        </p:nvSpPr>
        <p:spPr>
          <a:xfrm>
            <a:off x="775083" y="1745928"/>
            <a:ext cx="8352000" cy="8640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>
              <a:lnSpc>
                <a:spcPct val="90000"/>
              </a:lnSpc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ja-JP" dirty="0"/>
              <a:t>Click to edit </a:t>
            </a:r>
            <a:br>
              <a:rPr lang="en-US" altLang="ja-JP" dirty="0"/>
            </a:br>
            <a:r>
              <a:rPr lang="en-US" altLang="ja-JP" dirty="0"/>
              <a:t>Master title style 32pt</a:t>
            </a:r>
            <a:endParaRPr lang="en-US" dirty="0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1" hasCustomPrompt="1"/>
          </p:nvPr>
        </p:nvSpPr>
        <p:spPr>
          <a:xfrm>
            <a:off x="774155" y="2754040"/>
            <a:ext cx="8353425" cy="50482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kumimoji="1" lang="en-US" altLang="ja-JP" dirty="0"/>
              <a:t>Subtitle 18pt</a:t>
            </a:r>
          </a:p>
        </p:txBody>
      </p:sp>
      <p:pic>
        <p:nvPicPr>
          <p:cNvPr id="14" name="図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23" y="6667262"/>
            <a:ext cx="2301240" cy="472440"/>
          </a:xfrm>
          <a:prstGeom prst="rect">
            <a:avLst/>
          </a:prstGeom>
        </p:spPr>
      </p:pic>
      <p:sp>
        <p:nvSpPr>
          <p:cNvPr id="17" name="テキスト プレースホルダー 11"/>
          <p:cNvSpPr>
            <a:spLocks noGrp="1"/>
          </p:cNvSpPr>
          <p:nvPr>
            <p:ph type="body" sz="quarter" idx="15" hasCustomPrompt="1"/>
          </p:nvPr>
        </p:nvSpPr>
        <p:spPr>
          <a:xfrm>
            <a:off x="486124" y="5274320"/>
            <a:ext cx="3960000" cy="250103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January XX, XXXX</a:t>
            </a:r>
            <a:endParaRPr kumimoji="1" lang="ja-JP" altLang="en-US" dirty="0"/>
          </a:p>
        </p:txBody>
      </p:sp>
      <p:sp>
        <p:nvSpPr>
          <p:cNvPr id="19" name="テキスト プレースホルダー 7"/>
          <p:cNvSpPr>
            <a:spLocks noGrp="1"/>
          </p:cNvSpPr>
          <p:nvPr>
            <p:ph type="body" sz="quarter" idx="14" hasCustomPrompt="1"/>
          </p:nvPr>
        </p:nvSpPr>
        <p:spPr>
          <a:xfrm>
            <a:off x="486123" y="485824"/>
            <a:ext cx="6753999" cy="313683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defTabSz="987425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chemeClr val="tx1"/>
                </a:solidFill>
                <a:latin typeface="Arial" pitchFamily="34" charset="0"/>
                <a:ea typeface="HG丸ｺﾞｼｯｸM-PRO" pitchFamily="50" charset="-128"/>
                <a:cs typeface="Arial" pitchFamily="34" charset="0"/>
              </a:rPr>
              <a:t>Client Name 20pt</a:t>
            </a:r>
          </a:p>
        </p:txBody>
      </p:sp>
      <p:sp>
        <p:nvSpPr>
          <p:cNvPr id="20" name="テキスト プレースホルダー 15"/>
          <p:cNvSpPr>
            <a:spLocks noGrp="1"/>
          </p:cNvSpPr>
          <p:nvPr>
            <p:ph type="body" sz="quarter" idx="17" hasCustomPrompt="1"/>
          </p:nvPr>
        </p:nvSpPr>
        <p:spPr>
          <a:xfrm>
            <a:off x="486124" y="5777984"/>
            <a:ext cx="3960000" cy="449634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Business Unit Name/Presenter Name</a:t>
            </a:r>
          </a:p>
          <a:p>
            <a:pPr lvl="0"/>
            <a:r>
              <a:rPr kumimoji="1" lang="en-US" altLang="ja-JP" dirty="0"/>
              <a:t>Business Unit Name/Presenter Name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98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FUJI XEROX Grid2007" hidden="1"/>
          <p:cNvGrpSpPr/>
          <p:nvPr/>
        </p:nvGrpSpPr>
        <p:grpSpPr>
          <a:xfrm>
            <a:off x="485999" y="1097784"/>
            <a:ext cx="8928992" cy="5472608"/>
            <a:chOff x="486123" y="1097856"/>
            <a:chExt cx="8928992" cy="5472608"/>
          </a:xfrm>
        </p:grpSpPr>
        <p:grpSp>
          <p:nvGrpSpPr>
            <p:cNvPr id="15" name="グループ化 171"/>
            <p:cNvGrpSpPr/>
            <p:nvPr/>
          </p:nvGrpSpPr>
          <p:grpSpPr>
            <a:xfrm>
              <a:off x="630138" y="1097856"/>
              <a:ext cx="8640964" cy="5472608"/>
              <a:chOff x="630138" y="1097856"/>
              <a:chExt cx="8640964" cy="5472608"/>
            </a:xfrm>
          </p:grpSpPr>
          <p:cxnSp>
            <p:nvCxnSpPr>
              <p:cNvPr id="57" name="直線コネクタ 56"/>
              <p:cNvCxnSpPr/>
              <p:nvPr/>
            </p:nvCxnSpPr>
            <p:spPr>
              <a:xfrm rot="5400000">
                <a:off x="-210616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8" name="直線コネクタ 57"/>
              <p:cNvCxnSpPr/>
              <p:nvPr/>
            </p:nvCxnSpPr>
            <p:spPr>
              <a:xfrm rot="5400000">
                <a:off x="-196214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9" name="直線コネクタ 58"/>
              <p:cNvCxnSpPr/>
              <p:nvPr/>
            </p:nvCxnSpPr>
            <p:spPr>
              <a:xfrm rot="5400000">
                <a:off x="-1818133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0" name="直線コネクタ 59"/>
              <p:cNvCxnSpPr/>
              <p:nvPr/>
            </p:nvCxnSpPr>
            <p:spPr>
              <a:xfrm rot="5400000">
                <a:off x="-167411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" name="直線コネクタ 60"/>
              <p:cNvCxnSpPr/>
              <p:nvPr/>
            </p:nvCxnSpPr>
            <p:spPr>
              <a:xfrm rot="5400000">
                <a:off x="-153010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2" name="直線コネクタ 61"/>
              <p:cNvCxnSpPr/>
              <p:nvPr/>
            </p:nvCxnSpPr>
            <p:spPr>
              <a:xfrm rot="5400000">
                <a:off x="-138608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" name="直線コネクタ 62"/>
              <p:cNvCxnSpPr/>
              <p:nvPr/>
            </p:nvCxnSpPr>
            <p:spPr>
              <a:xfrm rot="5400000">
                <a:off x="-1242068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4" name="直線コネクタ 63"/>
              <p:cNvCxnSpPr/>
              <p:nvPr/>
            </p:nvCxnSpPr>
            <p:spPr>
              <a:xfrm rot="5400000">
                <a:off x="-109805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5" name="直線コネクタ 64"/>
              <p:cNvCxnSpPr/>
              <p:nvPr/>
            </p:nvCxnSpPr>
            <p:spPr>
              <a:xfrm rot="5400000">
                <a:off x="-95403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6" name="直線コネクタ 65"/>
              <p:cNvCxnSpPr/>
              <p:nvPr/>
            </p:nvCxnSpPr>
            <p:spPr>
              <a:xfrm rot="5400000">
                <a:off x="-81002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7" name="直線コネクタ 66"/>
              <p:cNvCxnSpPr/>
              <p:nvPr/>
            </p:nvCxnSpPr>
            <p:spPr>
              <a:xfrm rot="5400000">
                <a:off x="-66600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8" name="直線コネクタ 67"/>
              <p:cNvCxnSpPr/>
              <p:nvPr/>
            </p:nvCxnSpPr>
            <p:spPr>
              <a:xfrm rot="5400000">
                <a:off x="-52198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9" name="直線コネクタ 68"/>
              <p:cNvCxnSpPr/>
              <p:nvPr/>
            </p:nvCxnSpPr>
            <p:spPr>
              <a:xfrm rot="5400000">
                <a:off x="-37797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0" name="直線コネクタ 69"/>
              <p:cNvCxnSpPr/>
              <p:nvPr/>
            </p:nvCxnSpPr>
            <p:spPr>
              <a:xfrm rot="5400000">
                <a:off x="-23395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1" name="直線コネクタ 70"/>
              <p:cNvCxnSpPr/>
              <p:nvPr/>
            </p:nvCxnSpPr>
            <p:spPr>
              <a:xfrm rot="5400000">
                <a:off x="-8993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2" name="直線コネクタ 71"/>
              <p:cNvCxnSpPr/>
              <p:nvPr/>
            </p:nvCxnSpPr>
            <p:spPr>
              <a:xfrm rot="5400000">
                <a:off x="54078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3" name="直線コネクタ 72"/>
              <p:cNvCxnSpPr/>
              <p:nvPr/>
            </p:nvCxnSpPr>
            <p:spPr>
              <a:xfrm rot="5400000">
                <a:off x="19809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4" name="直線コネクタ 73"/>
              <p:cNvCxnSpPr/>
              <p:nvPr/>
            </p:nvCxnSpPr>
            <p:spPr>
              <a:xfrm rot="5400000">
                <a:off x="342108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5" name="直線コネクタ 74"/>
              <p:cNvCxnSpPr/>
              <p:nvPr/>
            </p:nvCxnSpPr>
            <p:spPr>
              <a:xfrm rot="5400000">
                <a:off x="48612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6" name="直線コネクタ 75"/>
              <p:cNvCxnSpPr/>
              <p:nvPr/>
            </p:nvCxnSpPr>
            <p:spPr>
              <a:xfrm rot="5400000">
                <a:off x="63014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7" name="直線コネクタ 76"/>
              <p:cNvCxnSpPr/>
              <p:nvPr/>
            </p:nvCxnSpPr>
            <p:spPr>
              <a:xfrm rot="5400000">
                <a:off x="77415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8" name="直線コネクタ 77"/>
              <p:cNvCxnSpPr/>
              <p:nvPr/>
            </p:nvCxnSpPr>
            <p:spPr>
              <a:xfrm rot="5400000">
                <a:off x="918173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79" name="直線コネクタ 78"/>
              <p:cNvCxnSpPr/>
              <p:nvPr/>
            </p:nvCxnSpPr>
            <p:spPr>
              <a:xfrm rot="5400000">
                <a:off x="106218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0" name="直線コネクタ 79"/>
              <p:cNvCxnSpPr/>
              <p:nvPr/>
            </p:nvCxnSpPr>
            <p:spPr>
              <a:xfrm rot="5400000">
                <a:off x="120620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1" name="直線コネクタ 80"/>
              <p:cNvCxnSpPr/>
              <p:nvPr/>
            </p:nvCxnSpPr>
            <p:spPr>
              <a:xfrm rot="5400000">
                <a:off x="135022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2" name="直線コネクタ 81"/>
              <p:cNvCxnSpPr/>
              <p:nvPr/>
            </p:nvCxnSpPr>
            <p:spPr>
              <a:xfrm rot="5400000">
                <a:off x="149423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3" name="直線コネクタ 82"/>
              <p:cNvCxnSpPr/>
              <p:nvPr/>
            </p:nvCxnSpPr>
            <p:spPr>
              <a:xfrm rot="5400000">
                <a:off x="1638253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4" name="直線コネクタ 83"/>
              <p:cNvCxnSpPr/>
              <p:nvPr/>
            </p:nvCxnSpPr>
            <p:spPr>
              <a:xfrm rot="5400000">
                <a:off x="178227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" name="直線コネクタ 84"/>
              <p:cNvCxnSpPr/>
              <p:nvPr/>
            </p:nvCxnSpPr>
            <p:spPr>
              <a:xfrm rot="5400000">
                <a:off x="192628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6" name="直線コネクタ 85"/>
              <p:cNvCxnSpPr/>
              <p:nvPr/>
            </p:nvCxnSpPr>
            <p:spPr>
              <a:xfrm rot="5400000">
                <a:off x="207030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7" name="直線コネクタ 86"/>
              <p:cNvCxnSpPr/>
              <p:nvPr/>
            </p:nvCxnSpPr>
            <p:spPr>
              <a:xfrm rot="5400000">
                <a:off x="235833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8" name="直線コネクタ 87"/>
              <p:cNvCxnSpPr/>
              <p:nvPr/>
            </p:nvCxnSpPr>
            <p:spPr>
              <a:xfrm rot="5400000">
                <a:off x="250234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9" name="直線コネクタ 88"/>
              <p:cNvCxnSpPr/>
              <p:nvPr/>
            </p:nvCxnSpPr>
            <p:spPr>
              <a:xfrm rot="5400000">
                <a:off x="2646363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0" name="直線コネクタ 89"/>
              <p:cNvCxnSpPr/>
              <p:nvPr/>
            </p:nvCxnSpPr>
            <p:spPr>
              <a:xfrm rot="5400000">
                <a:off x="279038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1" name="直線コネクタ 90"/>
              <p:cNvCxnSpPr/>
              <p:nvPr/>
            </p:nvCxnSpPr>
            <p:spPr>
              <a:xfrm rot="5400000">
                <a:off x="293439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2" name="直線コネクタ 91"/>
              <p:cNvCxnSpPr/>
              <p:nvPr/>
            </p:nvCxnSpPr>
            <p:spPr>
              <a:xfrm rot="5400000">
                <a:off x="307841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3" name="直線コネクタ 92"/>
              <p:cNvCxnSpPr/>
              <p:nvPr/>
            </p:nvCxnSpPr>
            <p:spPr>
              <a:xfrm rot="5400000">
                <a:off x="3222428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4" name="直線コネクタ 93"/>
              <p:cNvCxnSpPr/>
              <p:nvPr/>
            </p:nvCxnSpPr>
            <p:spPr>
              <a:xfrm rot="5400000">
                <a:off x="336644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5" name="直線コネクタ 94"/>
              <p:cNvCxnSpPr/>
              <p:nvPr/>
            </p:nvCxnSpPr>
            <p:spPr>
              <a:xfrm rot="5400000">
                <a:off x="351045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6" name="直線コネクタ 95"/>
              <p:cNvCxnSpPr/>
              <p:nvPr/>
            </p:nvCxnSpPr>
            <p:spPr>
              <a:xfrm rot="5400000">
                <a:off x="365447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7" name="直線コネクタ 96"/>
              <p:cNvCxnSpPr/>
              <p:nvPr/>
            </p:nvCxnSpPr>
            <p:spPr>
              <a:xfrm rot="5400000">
                <a:off x="379849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8" name="直線コネクタ 97"/>
              <p:cNvCxnSpPr/>
              <p:nvPr/>
            </p:nvCxnSpPr>
            <p:spPr>
              <a:xfrm rot="5400000">
                <a:off x="394250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99" name="直線コネクタ 98"/>
              <p:cNvCxnSpPr/>
              <p:nvPr/>
            </p:nvCxnSpPr>
            <p:spPr>
              <a:xfrm rot="5400000">
                <a:off x="408652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0" name="直線コネクタ 99"/>
              <p:cNvCxnSpPr/>
              <p:nvPr/>
            </p:nvCxnSpPr>
            <p:spPr>
              <a:xfrm rot="5400000">
                <a:off x="423054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1" name="直線コネクタ 100"/>
              <p:cNvCxnSpPr/>
              <p:nvPr/>
            </p:nvCxnSpPr>
            <p:spPr>
              <a:xfrm rot="5400000">
                <a:off x="437455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2" name="直線コネクタ 101"/>
              <p:cNvCxnSpPr/>
              <p:nvPr/>
            </p:nvCxnSpPr>
            <p:spPr>
              <a:xfrm rot="5400000">
                <a:off x="451857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3" name="直線コネクタ 102"/>
              <p:cNvCxnSpPr/>
              <p:nvPr/>
            </p:nvCxnSpPr>
            <p:spPr>
              <a:xfrm rot="5400000">
                <a:off x="466258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4" name="直線コネクタ 103"/>
              <p:cNvCxnSpPr/>
              <p:nvPr/>
            </p:nvCxnSpPr>
            <p:spPr>
              <a:xfrm rot="5400000">
                <a:off x="4806604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5" name="直線コネクタ 104"/>
              <p:cNvCxnSpPr/>
              <p:nvPr/>
            </p:nvCxnSpPr>
            <p:spPr>
              <a:xfrm rot="5400000">
                <a:off x="4950620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6" name="直線コネクタ 105"/>
              <p:cNvCxnSpPr/>
              <p:nvPr/>
            </p:nvCxnSpPr>
            <p:spPr>
              <a:xfrm rot="5400000">
                <a:off x="5094637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7" name="直線コネクタ 106"/>
              <p:cNvCxnSpPr/>
              <p:nvPr/>
            </p:nvCxnSpPr>
            <p:spPr>
              <a:xfrm rot="5400000">
                <a:off x="523865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8" name="直線コネクタ 107"/>
              <p:cNvCxnSpPr/>
              <p:nvPr/>
            </p:nvCxnSpPr>
            <p:spPr>
              <a:xfrm rot="5400000">
                <a:off x="538266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09" name="直線コネクタ 108"/>
              <p:cNvCxnSpPr/>
              <p:nvPr/>
            </p:nvCxnSpPr>
            <p:spPr>
              <a:xfrm rot="5400000">
                <a:off x="552668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0" name="直線コネクタ 109"/>
              <p:cNvCxnSpPr/>
              <p:nvPr/>
            </p:nvCxnSpPr>
            <p:spPr>
              <a:xfrm rot="5400000">
                <a:off x="5670702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1" name="直線コネクタ 110"/>
              <p:cNvCxnSpPr/>
              <p:nvPr/>
            </p:nvCxnSpPr>
            <p:spPr>
              <a:xfrm rot="5400000">
                <a:off x="581471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2" name="直線コネクタ 111"/>
              <p:cNvCxnSpPr/>
              <p:nvPr/>
            </p:nvCxnSpPr>
            <p:spPr>
              <a:xfrm rot="5400000">
                <a:off x="5958733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3" name="直線コネクタ 112"/>
              <p:cNvCxnSpPr/>
              <p:nvPr/>
            </p:nvCxnSpPr>
            <p:spPr>
              <a:xfrm rot="5400000">
                <a:off x="6102749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4" name="直線コネクタ 113"/>
              <p:cNvCxnSpPr/>
              <p:nvPr/>
            </p:nvCxnSpPr>
            <p:spPr>
              <a:xfrm rot="5400000">
                <a:off x="6246766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5" name="直線コネクタ 114"/>
              <p:cNvCxnSpPr/>
              <p:nvPr/>
            </p:nvCxnSpPr>
            <p:spPr>
              <a:xfrm rot="5400000">
                <a:off x="6390781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6" name="直線コネクタ 115"/>
              <p:cNvCxnSpPr/>
              <p:nvPr/>
            </p:nvCxnSpPr>
            <p:spPr>
              <a:xfrm rot="5400000">
                <a:off x="6534798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6" name="グループ化 221"/>
            <p:cNvGrpSpPr/>
            <p:nvPr/>
          </p:nvGrpSpPr>
          <p:grpSpPr>
            <a:xfrm>
              <a:off x="486123" y="1241872"/>
              <a:ext cx="8928992" cy="5184576"/>
              <a:chOff x="486123" y="1241872"/>
              <a:chExt cx="8928992" cy="5184576"/>
            </a:xfrm>
          </p:grpSpPr>
          <p:cxnSp>
            <p:nvCxnSpPr>
              <p:cNvPr id="21" name="直線コネクタ 20"/>
              <p:cNvCxnSpPr/>
              <p:nvPr/>
            </p:nvCxnSpPr>
            <p:spPr>
              <a:xfrm>
                <a:off x="486123" y="124187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2" name="直線コネクタ 21"/>
              <p:cNvCxnSpPr/>
              <p:nvPr/>
            </p:nvCxnSpPr>
            <p:spPr>
              <a:xfrm>
                <a:off x="486123" y="138588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3" name="直線コネクタ 22"/>
              <p:cNvCxnSpPr/>
              <p:nvPr/>
            </p:nvCxnSpPr>
            <p:spPr>
              <a:xfrm>
                <a:off x="486123" y="152990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486123" y="167392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5" name="直線コネクタ 24"/>
              <p:cNvCxnSpPr/>
              <p:nvPr/>
            </p:nvCxnSpPr>
            <p:spPr>
              <a:xfrm>
                <a:off x="486123" y="181793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6" name="直線コネクタ 25"/>
              <p:cNvCxnSpPr/>
              <p:nvPr/>
            </p:nvCxnSpPr>
            <p:spPr>
              <a:xfrm>
                <a:off x="486123" y="196195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7" name="直線コネクタ 26"/>
              <p:cNvCxnSpPr/>
              <p:nvPr/>
            </p:nvCxnSpPr>
            <p:spPr>
              <a:xfrm>
                <a:off x="486123" y="210596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486123" y="224998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486123" y="239400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486123" y="253801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/>
              <p:cNvCxnSpPr/>
              <p:nvPr/>
            </p:nvCxnSpPr>
            <p:spPr>
              <a:xfrm>
                <a:off x="486123" y="268203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486123" y="282604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486123" y="297006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486123" y="311408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5" name="直線コネクタ 34"/>
              <p:cNvCxnSpPr/>
              <p:nvPr/>
            </p:nvCxnSpPr>
            <p:spPr>
              <a:xfrm>
                <a:off x="486123" y="325809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486123" y="340211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7" name="直線コネクタ 36"/>
              <p:cNvCxnSpPr/>
              <p:nvPr/>
            </p:nvCxnSpPr>
            <p:spPr>
              <a:xfrm>
                <a:off x="486123" y="354612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8" name="直線コネクタ 37"/>
              <p:cNvCxnSpPr/>
              <p:nvPr/>
            </p:nvCxnSpPr>
            <p:spPr>
              <a:xfrm>
                <a:off x="486123" y="369014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9" name="直線コネクタ 38"/>
              <p:cNvCxnSpPr/>
              <p:nvPr/>
            </p:nvCxnSpPr>
            <p:spPr>
              <a:xfrm>
                <a:off x="486123" y="397817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486123" y="412219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486123" y="426620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486123" y="441022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3" name="直線コネクタ 42"/>
              <p:cNvCxnSpPr/>
              <p:nvPr/>
            </p:nvCxnSpPr>
            <p:spPr>
              <a:xfrm>
                <a:off x="486123" y="455424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486123" y="469825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5" name="直線コネクタ 44"/>
              <p:cNvCxnSpPr/>
              <p:nvPr/>
            </p:nvCxnSpPr>
            <p:spPr>
              <a:xfrm>
                <a:off x="486123" y="484227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6" name="直線コネクタ 45"/>
              <p:cNvCxnSpPr/>
              <p:nvPr/>
            </p:nvCxnSpPr>
            <p:spPr>
              <a:xfrm>
                <a:off x="486123" y="498628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7" name="直線コネクタ 46"/>
              <p:cNvCxnSpPr/>
              <p:nvPr/>
            </p:nvCxnSpPr>
            <p:spPr>
              <a:xfrm>
                <a:off x="486123" y="513030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8" name="直線コネクタ 47"/>
              <p:cNvCxnSpPr/>
              <p:nvPr/>
            </p:nvCxnSpPr>
            <p:spPr>
              <a:xfrm>
                <a:off x="486123" y="527432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49" name="直線コネクタ 48"/>
              <p:cNvCxnSpPr/>
              <p:nvPr/>
            </p:nvCxnSpPr>
            <p:spPr>
              <a:xfrm>
                <a:off x="486123" y="541833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0" name="直線コネクタ 49"/>
              <p:cNvCxnSpPr/>
              <p:nvPr/>
            </p:nvCxnSpPr>
            <p:spPr>
              <a:xfrm>
                <a:off x="486123" y="556235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486123" y="570636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486123" y="5850384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3" name="直線コネクタ 52"/>
              <p:cNvCxnSpPr/>
              <p:nvPr/>
            </p:nvCxnSpPr>
            <p:spPr>
              <a:xfrm>
                <a:off x="486123" y="599440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4" name="直線コネクタ 53"/>
              <p:cNvCxnSpPr/>
              <p:nvPr/>
            </p:nvCxnSpPr>
            <p:spPr>
              <a:xfrm>
                <a:off x="486123" y="6138416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5" name="直線コネクタ 54"/>
              <p:cNvCxnSpPr/>
              <p:nvPr/>
            </p:nvCxnSpPr>
            <p:spPr>
              <a:xfrm>
                <a:off x="486123" y="6282432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486123" y="6426448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EAEAEA"/>
                </a:solidFill>
                <a:round/>
                <a:headEnd/>
                <a:tailEnd/>
              </a:ln>
              <a:effectLst/>
            </p:spPr>
          </p:cxnSp>
        </p:grpSp>
        <p:grpSp>
          <p:nvGrpSpPr>
            <p:cNvPr id="17" name="グループ化 222"/>
            <p:cNvGrpSpPr/>
            <p:nvPr/>
          </p:nvGrpSpPr>
          <p:grpSpPr>
            <a:xfrm>
              <a:off x="486123" y="1097856"/>
              <a:ext cx="8928992" cy="5472608"/>
              <a:chOff x="486123" y="1097856"/>
              <a:chExt cx="8928992" cy="5472608"/>
            </a:xfrm>
          </p:grpSpPr>
          <p:sp>
            <p:nvSpPr>
              <p:cNvPr id="18" name="正方形/長方形 17"/>
              <p:cNvSpPr/>
              <p:nvPr userDrawn="1"/>
            </p:nvSpPr>
            <p:spPr>
              <a:xfrm>
                <a:off x="486123" y="1097856"/>
                <a:ext cx="8928992" cy="5472608"/>
              </a:xfrm>
              <a:prstGeom prst="rect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 dirty="0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19" name="直線コネクタ 18"/>
              <p:cNvCxnSpPr/>
              <p:nvPr/>
            </p:nvCxnSpPr>
            <p:spPr>
              <a:xfrm rot="5400000">
                <a:off x="2214315" y="3834160"/>
                <a:ext cx="5472608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0" name="直線コネクタ 19"/>
              <p:cNvCxnSpPr/>
              <p:nvPr/>
            </p:nvCxnSpPr>
            <p:spPr>
              <a:xfrm>
                <a:off x="486123" y="3834160"/>
                <a:ext cx="8928992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</p:spPr>
          </p:cxnSp>
        </p:grpSp>
      </p:grp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>
          <a:xfrm>
            <a:off x="486123" y="1097855"/>
            <a:ext cx="8929432" cy="54721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93600" y="6991200"/>
            <a:ext cx="716400" cy="2088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ctr" fontAlgn="base">
              <a:defRPr sz="1000">
                <a:solidFill>
                  <a:schemeClr val="tx1"/>
                </a:solidFill>
              </a:defRPr>
            </a:lvl1pPr>
          </a:lstStyle>
          <a:p>
            <a:fld id="{80CC3474-811F-B342-9D29-E222B00B2A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タイトル プレースホルダー 2"/>
          <p:cNvSpPr>
            <a:spLocks noGrp="1"/>
          </p:cNvSpPr>
          <p:nvPr>
            <p:ph type="title"/>
          </p:nvPr>
        </p:nvSpPr>
        <p:spPr>
          <a:xfrm>
            <a:off x="486078" y="432000"/>
            <a:ext cx="6913109" cy="424800"/>
          </a:xfrm>
          <a:prstGeom prst="rect">
            <a:avLst/>
          </a:prstGeom>
        </p:spPr>
        <p:txBody>
          <a:bodyPr vert="horz" lIns="0" tIns="0" rIns="0" bIns="14400" rtlCol="0" anchor="b" anchorCtr="0">
            <a:noAutofit/>
          </a:bodyPr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grpSp>
        <p:nvGrpSpPr>
          <p:cNvPr id="10" name="Classification of Information"/>
          <p:cNvGrpSpPr/>
          <p:nvPr/>
        </p:nvGrpSpPr>
        <p:grpSpPr>
          <a:xfrm>
            <a:off x="7545610" y="246060"/>
            <a:ext cx="1980318" cy="563685"/>
            <a:chOff x="7614915" y="3114064"/>
            <a:chExt cx="1980000" cy="563685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7614915" y="3114064"/>
              <a:ext cx="1980000" cy="14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ja-JP" sz="9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Fuji Xerox Internal Use Only</a:t>
              </a: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614915" y="3300501"/>
              <a:ext cx="648000" cy="377248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18000" rIns="0" bIns="0">
              <a:spAutoFit/>
            </a:bodyPr>
            <a:lstStyle/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Disclosed to :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Protected until :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Author : 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Prepared on : 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8263078" y="3300501"/>
              <a:ext cx="1330087" cy="377248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0" tIns="18000" rIns="0" bIns="0">
              <a:spAutoFit/>
            </a:bodyPr>
            <a:lstStyle/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All-FX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January 10, 20XX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Dept. &amp; Name</a:t>
              </a:r>
            </a:p>
            <a:p>
              <a:pPr eaLnBrk="0" hangingPunct="0">
                <a:lnSpc>
                  <a:spcPts val="700"/>
                </a:lnSpc>
                <a:tabLst>
                  <a:tab pos="409575" algn="l"/>
                </a:tabLst>
                <a:defRPr/>
              </a:pPr>
              <a:r>
                <a:rPr kumimoji="0" lang="en-US" altLang="ja-JP" sz="7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January 10, 20XX</a:t>
              </a:r>
            </a:p>
          </p:txBody>
        </p:sp>
      </p:grpSp>
      <p:sp>
        <p:nvSpPr>
          <p:cNvPr id="118" name="テキスト ボックス 117"/>
          <p:cNvSpPr txBox="1"/>
          <p:nvPr/>
        </p:nvSpPr>
        <p:spPr>
          <a:xfrm>
            <a:off x="486123" y="7019864"/>
            <a:ext cx="3138140" cy="14401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indent="0" algn="l" defTabSz="98741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kern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2020 Fuji Xerox Co., Ltd. All rights reserved.</a:t>
            </a:r>
          </a:p>
          <a:p>
            <a:pPr marL="0" marR="0" indent="0" algn="l" defTabSz="98741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1" lang="ja-JP" altLang="en-US" sz="1600" kern="0" dirty="0">
              <a:ea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406336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46" r:id="rId2"/>
    <p:sldLayoutId id="2147483768" r:id="rId3"/>
    <p:sldLayoutId id="2147483747" r:id="rId4"/>
    <p:sldLayoutId id="2147483767" r:id="rId5"/>
    <p:sldLayoutId id="2147483783" r:id="rId6"/>
    <p:sldLayoutId id="2147483773" r:id="rId7"/>
    <p:sldLayoutId id="2147483774" r:id="rId8"/>
    <p:sldLayoutId id="2147483775" r:id="rId9"/>
    <p:sldLayoutId id="2147483749" r:id="rId10"/>
    <p:sldLayoutId id="2147483752" r:id="rId11"/>
    <p:sldLayoutId id="2147483753" r:id="rId12"/>
    <p:sldLayoutId id="2147483782" r:id="rId13"/>
    <p:sldLayoutId id="2147483779" r:id="rId14"/>
    <p:sldLayoutId id="2147483755" r:id="rId15"/>
    <p:sldLayoutId id="2147483756" r:id="rId16"/>
    <p:sldLayoutId id="2147483757" r:id="rId17"/>
    <p:sldLayoutId id="2147483758" r:id="rId18"/>
    <p:sldLayoutId id="2147483761" r:id="rId19"/>
    <p:sldLayoutId id="2147483762" r:id="rId20"/>
    <p:sldLayoutId id="2147483769" r:id="rId21"/>
    <p:sldLayoutId id="2147483776" r:id="rId22"/>
    <p:sldLayoutId id="2147483772" r:id="rId23"/>
    <p:sldLayoutId id="2147483672" r:id="rId24"/>
  </p:sldLayoutIdLst>
  <p:hf hdr="0" ftr="0" dt="0"/>
  <p:txStyles>
    <p:titleStyle>
      <a:lvl1pPr algn="l" defTabSz="514337" rtl="0" eaLnBrk="1" latinLnBrk="1" hangingPunct="1">
        <a:lnSpc>
          <a:spcPct val="90000"/>
        </a:lnSpc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514337" rtl="0" eaLnBrk="1" latin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136800" indent="-136800" algn="l" defTabSz="514337" rtl="0" eaLnBrk="1" latin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000" indent="-169200" algn="l" defTabSz="514337" rtl="0" eaLnBrk="1" latin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‒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04000" indent="-169200" algn="l" defTabSz="514337" rtl="0" eaLnBrk="1" latin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84000" indent="-169200" algn="l" defTabSz="514337" rtl="0" eaLnBrk="1" latinLnBrk="1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‒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8" indent="-128585" algn="l" defTabSz="514337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4" indent="-128585" algn="l" defTabSz="514337" rtl="0" eaLnBrk="1" latinLnBrk="1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8" algn="l" defTabSz="514337" rtl="0" eaLnBrk="1" latinLnBrk="1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2" userDrawn="1">
          <p15:clr>
            <a:srgbClr val="F26B43"/>
          </p15:clr>
        </p15:guide>
        <p15:guide id="5" pos="5931" userDrawn="1">
          <p15:clr>
            <a:srgbClr val="F26B43"/>
          </p15:clr>
        </p15:guide>
        <p15:guide id="6" pos="306" userDrawn="1">
          <p15:clr>
            <a:srgbClr val="F26B43"/>
          </p15:clr>
        </p15:guide>
        <p15:guide id="8" orient="horz" pos="4139" userDrawn="1">
          <p15:clr>
            <a:srgbClr val="F26B43"/>
          </p15:clr>
        </p15:guide>
        <p15:guide id="10" orient="horz" pos="2415" userDrawn="1">
          <p15:clr>
            <a:srgbClr val="F26B43"/>
          </p15:clr>
        </p15:guide>
        <p15:guide id="11" pos="31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6000" y="4482272"/>
            <a:ext cx="8928000" cy="504000"/>
          </a:xfrm>
        </p:spPr>
        <p:txBody>
          <a:bodyPr/>
          <a:lstStyle/>
          <a:p>
            <a:r>
              <a:rPr lang="en-US" dirty="0"/>
              <a:t>Internal</a:t>
            </a:r>
            <a:r>
              <a:rPr lang="ko-KR" altLang="en-US" dirty="0"/>
              <a:t> </a:t>
            </a:r>
            <a:r>
              <a:rPr lang="en-US" altLang="ko-KR" dirty="0"/>
              <a:t>Communication Contents </a:t>
            </a:r>
            <a:endParaRPr lang="en-US" dirty="0"/>
          </a:p>
        </p:txBody>
      </p:sp>
      <p:sp>
        <p:nvSpPr>
          <p:cNvPr id="6" name="テキスト プレースホルダー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altLang="ja-JP" dirty="0"/>
              <a:t>July 2020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Yumi Kal 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5999" y="6282432"/>
            <a:ext cx="2985863" cy="2501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marL="0" marR="0" indent="0" algn="l" defTabSz="98741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Fuji Xerox Korea Co., Ltd.</a:t>
            </a:r>
          </a:p>
        </p:txBody>
      </p:sp>
    </p:spTree>
    <p:extLst>
      <p:ext uri="{BB962C8B-B14F-4D97-AF65-F5344CB8AC3E}">
        <p14:creationId xmlns:p14="http://schemas.microsoft.com/office/powerpoint/2010/main" val="2955788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413456" y="785339"/>
            <a:ext cx="8360288" cy="496288"/>
          </a:xfrm>
        </p:spPr>
        <p:txBody>
          <a:bodyPr/>
          <a:lstStyle/>
          <a:p>
            <a:r>
              <a:rPr lang="en-US" altLang="ja-JP" sz="2300" dirty="0"/>
              <a:t>Internal Communication – Sales Motivation Contents</a:t>
            </a:r>
            <a:endParaRPr lang="ja-JP" altLang="en-US" sz="2300" dirty="0"/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23531"/>
              </p:ext>
            </p:extLst>
          </p:nvPr>
        </p:nvGraphicFramePr>
        <p:xfrm>
          <a:off x="441876" y="2094278"/>
          <a:ext cx="8754719" cy="2774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4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40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1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Jun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도큐웍스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DocuWorks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Best SR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소개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완료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729199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2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Jun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뉴라인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신입 촬영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sng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뉴라인</a:t>
                      </a:r>
                      <a:r>
                        <a:rPr kumimoji="1" lang="ko-KR" altLang="en-US" sz="1000" b="0" i="0" u="sng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신입 촬영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완료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3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Jul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NCT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NCT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팀 소개 및 성공사례 공유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진행중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40568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4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Aug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FF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‘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픽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’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엔지니어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-</a:t>
                      </a: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서승완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후지필름 사내보 게재 내용 공유 및 인터뷰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85149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5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Aug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BC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– </a:t>
                      </a: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신지석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본인 커리어 소개 및 서비스 컨설팅 성공 사례 공유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86645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6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Sep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신입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SR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인터뷰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신입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SR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의 눈으로 본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FXK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와 영업 현실 과 사례 공유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앞으로의 계획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952485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7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Oct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상반기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Best SR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Best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SR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소개 및 사례 공유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6824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8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Nov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APO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OTP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–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배성준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배과장이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APO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에서 </a:t>
                      </a: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하는일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해외 생활 즐거움 및 고충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앞으로 계획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0578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9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Dec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OTS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소개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OTS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가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무엇인지 현재까지 성과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호주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뉴질랜드 등 </a:t>
                      </a: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해왜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OTS 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사례 공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(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가능하면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) </a:t>
                      </a: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7087121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10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Jan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우수 고객 인터뷰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신년 특집 우수 고객 인터뷰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, FXK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에 바라는 점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110882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523751"/>
              </p:ext>
            </p:extLst>
          </p:nvPr>
        </p:nvGraphicFramePr>
        <p:xfrm>
          <a:off x="441876" y="1793498"/>
          <a:ext cx="8754719" cy="30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8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0780"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No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Month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Details</a:t>
                      </a:r>
                      <a:endParaRPr kumimoji="1" lang="ko-KR" altLang="en-US" sz="900" b="0" kern="1200" spc="0" dirty="0">
                        <a:ln>
                          <a:solidFill>
                            <a:schemeClr val="bg1">
                              <a:alpha val="3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ollehche_v2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Result </a:t>
                      </a:r>
                      <a:endParaRPr kumimoji="1" lang="ko-KR" altLang="en-US" sz="900" b="0" kern="1200" spc="0" dirty="0">
                        <a:ln>
                          <a:solidFill>
                            <a:schemeClr val="bg1">
                              <a:alpha val="3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ollehche_v2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73123" y="1547277"/>
            <a:ext cx="525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1000" i="1" dirty="0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*The Contents or Item can be </a:t>
            </a:r>
            <a:r>
              <a:rPr kumimoji="1" lang="en-US" altLang="ko-KR" sz="1000" i="1" dirty="0" err="1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changlabe</a:t>
            </a:r>
            <a:r>
              <a:rPr kumimoji="1" lang="en-US" altLang="ko-KR" sz="1000" i="1" dirty="0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 if the situation and schedule changes</a:t>
            </a:r>
            <a:endParaRPr kumimoji="1" lang="ko-KR" altLang="en-US" sz="1000" i="1" dirty="0">
              <a:latin typeface="나눔고딕" panose="020D0604000000000000" pitchFamily="50" charset="-127"/>
              <a:ea typeface="나눔고딕" panose="020D0604000000000000" pitchFamily="50" charset="-127"/>
              <a:cs typeface="조선일보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750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スライド番号プレースホルダー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CC3474-811F-B342-9D29-E222B00B2A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413456" y="785339"/>
            <a:ext cx="8360288" cy="496288"/>
          </a:xfrm>
        </p:spPr>
        <p:txBody>
          <a:bodyPr/>
          <a:lstStyle/>
          <a:p>
            <a:r>
              <a:rPr lang="en-US" altLang="ja-JP" sz="2300" dirty="0"/>
              <a:t>Case Study – Sales Motivation Contents (TBD)</a:t>
            </a:r>
            <a:endParaRPr lang="ja-JP" altLang="en-US" sz="2300" dirty="0"/>
          </a:p>
        </p:txBody>
      </p:sp>
      <p:graphicFrame>
        <p:nvGraphicFramePr>
          <p:cNvPr id="27" name="표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821411"/>
              </p:ext>
            </p:extLst>
          </p:nvPr>
        </p:nvGraphicFramePr>
        <p:xfrm>
          <a:off x="441876" y="2094278"/>
          <a:ext cx="8754719" cy="2818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4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40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1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Aug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언프레임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GCS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-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</a:t>
                      </a:r>
                      <a:r>
                        <a:rPr kumimoji="1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이리데스</a:t>
                      </a: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 프로덕션 프레스  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5729199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2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3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진행중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440568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4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85149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5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586645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6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952485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7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68240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8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7570578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9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7087121"/>
                  </a:ext>
                </a:extLst>
              </a:tr>
              <a:tr h="277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10</a:t>
                      </a:r>
                      <a:endParaRPr kumimoji="1" lang="ko-KR" alt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조선일보명조" pitchFamily="18" charset="-127"/>
                        </a:rPr>
                        <a:t>예정</a:t>
                      </a:r>
                      <a:endParaRPr kumimoji="1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조선일보명조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110882"/>
                  </a:ext>
                </a:extLst>
              </a:tr>
            </a:tbl>
          </a:graphicData>
        </a:graphic>
      </p:graphicFrame>
      <p:graphicFrame>
        <p:nvGraphicFramePr>
          <p:cNvPr id="30" name="표 29"/>
          <p:cNvGraphicFramePr>
            <a:graphicFrameLocks noGrp="1"/>
          </p:cNvGraphicFramePr>
          <p:nvPr>
            <p:extLst/>
          </p:nvPr>
        </p:nvGraphicFramePr>
        <p:xfrm>
          <a:off x="441876" y="1793498"/>
          <a:ext cx="8754719" cy="30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1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6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087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8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0780"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No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Month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216000" algn="ctr" latinLnBrk="1">
                        <a:lnSpc>
                          <a:spcPct val="100000"/>
                        </a:lnSpc>
                        <a:buClr>
                          <a:srgbClr val="0070C0"/>
                        </a:buClr>
                        <a:buFont typeface="Wingdings" pitchFamily="2" charset="2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Item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Details</a:t>
                      </a:r>
                      <a:endParaRPr kumimoji="1" lang="ko-KR" altLang="en-US" sz="900" b="0" kern="1200" spc="0" dirty="0">
                        <a:ln>
                          <a:solidFill>
                            <a:schemeClr val="bg1">
                              <a:alpha val="3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ollehche_v2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1">
                        <a:lnSpc>
                          <a:spcPct val="100000"/>
                        </a:lnSpc>
                        <a:buFont typeface="Arial" pitchFamily="34" charset="0"/>
                        <a:buNone/>
                      </a:pPr>
                      <a:r>
                        <a:rPr kumimoji="1" lang="en-US" altLang="ko-KR" sz="900" b="0" kern="1200" spc="0" dirty="0">
                          <a:ln>
                            <a:solidFill>
                              <a:schemeClr val="bg1">
                                <a:alpha val="3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나눔고딕" panose="020D0304000000000000" pitchFamily="50" charset="-127"/>
                          <a:ea typeface="나눔고딕" panose="020D0304000000000000" pitchFamily="50" charset="-127"/>
                          <a:cs typeface="ollehche_v2" pitchFamily="18" charset="-127"/>
                        </a:rPr>
                        <a:t>Result </a:t>
                      </a:r>
                      <a:endParaRPr kumimoji="1" lang="ko-KR" altLang="en-US" sz="900" b="0" kern="1200" spc="0" dirty="0">
                        <a:ln>
                          <a:solidFill>
                            <a:schemeClr val="bg1">
                              <a:alpha val="3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나눔고딕" panose="020D0304000000000000" pitchFamily="50" charset="-127"/>
                        <a:ea typeface="나눔고딕" panose="020D0304000000000000" pitchFamily="50" charset="-127"/>
                        <a:cs typeface="ollehche_v2" pitchFamily="18" charset="-127"/>
                      </a:endParaRPr>
                    </a:p>
                  </a:txBody>
                  <a:tcPr marL="65603" marR="55544" marT="47380" marB="52118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273123" y="1547277"/>
            <a:ext cx="5251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1000" i="1" dirty="0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*The Contents or Item can be </a:t>
            </a:r>
            <a:r>
              <a:rPr kumimoji="1" lang="en-US" altLang="ko-KR" sz="1000" i="1" dirty="0" err="1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changlabe</a:t>
            </a:r>
            <a:r>
              <a:rPr kumimoji="1" lang="en-US" altLang="ko-KR" sz="1000" i="1" dirty="0">
                <a:latin typeface="나눔고딕" panose="020D0604000000000000" pitchFamily="50" charset="-127"/>
                <a:ea typeface="나눔고딕" panose="020D0604000000000000" pitchFamily="50" charset="-127"/>
                <a:cs typeface="조선일보명조" pitchFamily="18" charset="-127"/>
              </a:rPr>
              <a:t> if the situation and schedule changes</a:t>
            </a:r>
            <a:endParaRPr kumimoji="1" lang="ko-KR" altLang="en-US" sz="1000" i="1" dirty="0">
              <a:latin typeface="나눔고딕" panose="020D0604000000000000" pitchFamily="50" charset="-127"/>
              <a:ea typeface="나눔고딕" panose="020D0604000000000000" pitchFamily="50" charset="-127"/>
              <a:cs typeface="조선일보명조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6603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9501994"/>
      </p:ext>
    </p:extLst>
  </p:cSld>
  <p:clrMapOvr>
    <a:masterClrMapping/>
  </p:clrMapOvr>
</p:sld>
</file>

<file path=ppt/theme/theme1.xml><?xml version="1.0" encoding="utf-8"?>
<a:theme xmlns:a="http://schemas.openxmlformats.org/drawingml/2006/main" name="fx_presentation_blue_E">
  <a:themeElements>
    <a:clrScheme name="Blue">
      <a:dk1>
        <a:srgbClr val="000000"/>
      </a:dk1>
      <a:lt1>
        <a:srgbClr val="FFFFFF"/>
      </a:lt1>
      <a:dk2>
        <a:srgbClr val="737373"/>
      </a:dk2>
      <a:lt2>
        <a:srgbClr val="2895D5"/>
      </a:lt2>
      <a:accent1>
        <a:srgbClr val="2895D5"/>
      </a:accent1>
      <a:accent2>
        <a:srgbClr val="7EBFE6"/>
      </a:accent2>
      <a:accent3>
        <a:srgbClr val="BEDFF2"/>
      </a:accent3>
      <a:accent4>
        <a:srgbClr val="E67600"/>
      </a:accent4>
      <a:accent5>
        <a:srgbClr val="F0AD66"/>
      </a:accent5>
      <a:accent6>
        <a:srgbClr val="F7D6B2"/>
      </a:accent6>
      <a:hlink>
        <a:srgbClr val="0000FF"/>
      </a:hlink>
      <a:folHlink>
        <a:srgbClr val="800080"/>
      </a:folHlink>
    </a:clrScheme>
    <a:fontScheme name="Arial/HG丸ゴ">
      <a:majorFont>
        <a:latin typeface="Arial"/>
        <a:ea typeface="HG丸ｺﾞｼｯｸM-PRO"/>
        <a:cs typeface=""/>
      </a:majorFont>
      <a:minorFont>
        <a:latin typeface="Arial"/>
        <a:ea typeface="HG丸ｺﾞｼｯｸM-PRO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vert="horz" wrap="square" lIns="0" tIns="0" rIns="0" bIns="0" rtlCol="0">
        <a:noAutofit/>
      </a:bodyPr>
      <a:lstStyle>
        <a:defPPr marL="0" marR="0" indent="0" algn="l" defTabSz="987415" rtl="0" eaLnBrk="1" fontAlgn="base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1" sz="1600" kern="0" dirty="0" smtClean="0">
            <a:ea typeface="HG丸ｺﾞｼｯｸM-PRO"/>
          </a:defRPr>
        </a:defPPr>
      </a:lstStyle>
    </a:txDef>
  </a:objectDefaults>
  <a:extraClrSchemeLst>
    <a:extraClrScheme>
      <a:clrScheme name="Blue">
        <a:dk1>
          <a:srgbClr val="000000"/>
        </a:dk1>
        <a:lt1>
          <a:srgbClr val="FFFFFF"/>
        </a:lt1>
        <a:dk2>
          <a:srgbClr val="737373"/>
        </a:dk2>
        <a:lt2>
          <a:srgbClr val="2895D5"/>
        </a:lt2>
        <a:accent1>
          <a:srgbClr val="2895D5"/>
        </a:accent1>
        <a:accent2>
          <a:srgbClr val="7EBFE6"/>
        </a:accent2>
        <a:accent3>
          <a:srgbClr val="BEDFF2"/>
        </a:accent3>
        <a:accent4>
          <a:srgbClr val="E67600"/>
        </a:accent4>
        <a:accent5>
          <a:srgbClr val="F0AD66"/>
        </a:accent5>
        <a:accent6>
          <a:srgbClr val="F7D6B2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een">
        <a:dk1>
          <a:srgbClr val="000000"/>
        </a:dk1>
        <a:lt1>
          <a:srgbClr val="FFFFFF"/>
        </a:lt1>
        <a:dk2>
          <a:srgbClr val="737373"/>
        </a:dk2>
        <a:lt2>
          <a:srgbClr val="6DAF3D"/>
        </a:lt2>
        <a:accent1>
          <a:srgbClr val="6DAF3D"/>
        </a:accent1>
        <a:accent2>
          <a:srgbClr val="A7CF8B"/>
        </a:accent2>
        <a:accent3>
          <a:srgbClr val="D3E7C4"/>
        </a:accent3>
        <a:accent4>
          <a:srgbClr val="E67600"/>
        </a:accent4>
        <a:accent5>
          <a:srgbClr val="F0AD66"/>
        </a:accent5>
        <a:accent6>
          <a:srgbClr val="F7D6B2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">
        <a:dk1>
          <a:srgbClr val="000000"/>
        </a:dk1>
        <a:lt1>
          <a:srgbClr val="FFFFFF"/>
        </a:lt1>
        <a:dk2>
          <a:srgbClr val="737373"/>
        </a:dk2>
        <a:lt2>
          <a:srgbClr val="E67600"/>
        </a:lt2>
        <a:accent1>
          <a:srgbClr val="E67600"/>
        </a:accent1>
        <a:accent2>
          <a:srgbClr val="F0AD66"/>
        </a:accent2>
        <a:accent3>
          <a:srgbClr val="F7D6B2"/>
        </a:accent3>
        <a:accent4>
          <a:srgbClr val="6DAF3D"/>
        </a:accent4>
        <a:accent5>
          <a:srgbClr val="A7CF8B"/>
        </a:accent5>
        <a:accent6>
          <a:srgbClr val="D3E7C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olet">
        <a:dk1>
          <a:srgbClr val="000000"/>
        </a:dk1>
        <a:lt1>
          <a:srgbClr val="FFFFFF"/>
        </a:lt1>
        <a:dk2>
          <a:srgbClr val="737373"/>
        </a:dk2>
        <a:lt2>
          <a:srgbClr val="9B2583"/>
        </a:lt2>
        <a:accent1>
          <a:srgbClr val="9B2583"/>
        </a:accent1>
        <a:accent2>
          <a:srgbClr val="C37CB5"/>
        </a:accent2>
        <a:accent3>
          <a:srgbClr val="E1BEDA"/>
        </a:accent3>
        <a:accent4>
          <a:srgbClr val="2895D5"/>
        </a:accent4>
        <a:accent5>
          <a:srgbClr val="7EBFE6"/>
        </a:accent5>
        <a:accent6>
          <a:srgbClr val="BEDFF2"/>
        </a:accent6>
        <a:hlink>
          <a:srgbClr val="0000FF"/>
        </a:hlink>
        <a:folHlink>
          <a:srgbClr val="9B258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bk60">
      <a:srgbClr val="808285"/>
    </a:custClr>
    <a:custClr name="bk30">
      <a:srgbClr val="B2B2B2"/>
    </a:custClr>
    <a:custClr name="bk10">
      <a:srgbClr val="E5E5E5"/>
    </a:custClr>
    <a:custClr name="green100">
      <a:srgbClr val="6DAF3D"/>
    </a:custClr>
    <a:custClr name="green60">
      <a:srgbClr val="A7CF8B"/>
    </a:custClr>
    <a:custClr name="green30">
      <a:srgbClr val="D3E7C4"/>
    </a:custClr>
    <a:custClr name="gold100">
      <a:srgbClr val="FD9F13"/>
    </a:custClr>
    <a:custClr name="gold60">
      <a:srgbClr val="FEC571"/>
    </a:custClr>
    <a:custClr name="gold30">
      <a:srgbClr val="FEE2B8"/>
    </a:custClr>
    <a:custClr name="violet">
      <a:srgbClr val="9B2583"/>
    </a:custClr>
  </a:custClrLst>
  <a:extLst>
    <a:ext uri="{05A4C25C-085E-4340-85A3-A5531E510DB2}">
      <thm15:themeFamily xmlns:thm15="http://schemas.microsoft.com/office/thememl/2012/main" name="fx_presentation_blue_E.potx" id="{E47116CF-02FD-4D98-9CF3-C48AF76C1F21}" vid="{F6D6C61A-2E84-41F4-A7D9-EAD165FB21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Xerox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Xerox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5C2D9C687B3274BA1A3811793C3FE98" ma:contentTypeVersion="12" ma:contentTypeDescription="新しいドキュメントを作成します。" ma:contentTypeScope="" ma:versionID="ee264a869ea68e413479435dcd65ddbe">
  <xsd:schema xmlns:xsd="http://www.w3.org/2001/XMLSchema" xmlns:xs="http://www.w3.org/2001/XMLSchema" xmlns:p="http://schemas.microsoft.com/office/2006/metadata/properties" xmlns:ns3="ed305575-dff0-4b2c-a45e-33105268a64b" xmlns:ns4="9344b69e-7373-40a3-973a-9f57a0838b6a" targetNamespace="http://schemas.microsoft.com/office/2006/metadata/properties" ma:root="true" ma:fieldsID="7842ab7d31619680b8895782eaa38331" ns3:_="" ns4:_="">
    <xsd:import namespace="ed305575-dff0-4b2c-a45e-33105268a64b"/>
    <xsd:import namespace="9344b69e-7373-40a3-973a-9f57a0838b6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305575-dff0-4b2c-a45e-33105268a64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4b69e-7373-40a3-973a-9f57a0838b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486500-64A4-4482-8304-8EE63063F69C}">
  <ds:schemaRefs>
    <ds:schemaRef ds:uri="ed305575-dff0-4b2c-a45e-33105268a64b"/>
    <ds:schemaRef ds:uri="http://schemas.microsoft.com/office/2006/documentManagement/types"/>
    <ds:schemaRef ds:uri="9344b69e-7373-40a3-973a-9f57a0838b6a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dcmitype/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C8B0C46-0425-4FD6-BF30-0970BC3DB4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2E6B8E-28B1-4461-B1AF-7336DADA31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305575-dff0-4b2c-a45e-33105268a64b"/>
    <ds:schemaRef ds:uri="9344b69e-7373-40a3-973a-9f57a0838b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fx_presentation_blue_E</Template>
  <TotalTime>0</TotalTime>
  <Words>248</Words>
  <Application>Microsoft Office PowerPoint</Application>
  <PresentationFormat>사용자 지정</PresentationFormat>
  <Paragraphs>95</Paragraphs>
  <Slides>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11" baseType="lpstr">
      <vt:lpstr>HG丸ｺﾞｼｯｸM-PRO</vt:lpstr>
      <vt:lpstr>ollehche_v2</vt:lpstr>
      <vt:lpstr>나눔고딕</vt:lpstr>
      <vt:lpstr>조선일보명조</vt:lpstr>
      <vt:lpstr>Arial</vt:lpstr>
      <vt:lpstr>Wingdings</vt:lpstr>
      <vt:lpstr>fx_presentation_blue_E</vt:lpstr>
      <vt:lpstr>Internal Communication Contents </vt:lpstr>
      <vt:lpstr>Internal Communication – Sales Motivation Contents</vt:lpstr>
      <vt:lpstr>Case Study – Sales Motivation Contents (TBD)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2020-02-20T04:57:46Z</dcterms:created>
  <dcterms:modified xsi:type="dcterms:W3CDTF">2020-07-22T01:04:33Z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0x010100C5C2D9C687B3274BA1A3811793C3FE98</vt:lpwstr>
  </property>
</Properties>
</file>